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7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6" r:id="rId21"/>
    <p:sldId id="27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10E77B-5536-4B9E-99C6-DA623AB2375F}" v="103" dt="2026-09-04T20:06:49.9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553468-AFA7-42EB-A72C-DF35C22CF9AE}" type="datetimeFigureOut">
              <a:t>9/4/2026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50D737-5358-402B-83E3-99341553AAC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285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Saw </a:t>
            </a:r>
            <a:r>
              <a:rPr lang="en-US" dirty="0" err="1">
                <a:ea typeface="Calibri"/>
                <a:cs typeface="Calibri"/>
              </a:rPr>
              <a:t>presenation</a:t>
            </a:r>
            <a:r>
              <a:rPr lang="en-US" dirty="0">
                <a:ea typeface="Calibri"/>
                <a:cs typeface="Calibri"/>
              </a:rPr>
              <a:t> at </a:t>
            </a:r>
            <a:r>
              <a:rPr lang="en-US" dirty="0" err="1">
                <a:ea typeface="Calibri"/>
                <a:cs typeface="Calibri"/>
              </a:rPr>
              <a:t>dayton</a:t>
            </a:r>
            <a:r>
              <a:rPr lang="en-US" dirty="0">
                <a:ea typeface="Calibri"/>
                <a:cs typeface="Calibri"/>
              </a:rPr>
              <a:t> 2022 by Bill Brown </a:t>
            </a:r>
            <a:r>
              <a:rPr lang="en-US" dirty="0"/>
              <a:t>WB8ELK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50D737-5358-402B-83E3-99341553AAC0}" type="slidenum"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5961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FAA, regulations start at 4lbs</a:t>
            </a:r>
          </a:p>
          <a:p>
            <a:r>
              <a:rPr lang="en-US" dirty="0">
                <a:ea typeface="Calibri"/>
                <a:cs typeface="Calibri"/>
              </a:rPr>
              <a:t>FL, 2024</a:t>
            </a:r>
          </a:p>
          <a:p>
            <a:r>
              <a:rPr lang="en-US" dirty="0">
                <a:ea typeface="Calibri"/>
                <a:cs typeface="Calibri"/>
              </a:rPr>
              <a:t>0.027% chance it lands in FL, 1 in 3670, 100ft sq it launched from, 1 in 549 billion</a:t>
            </a:r>
          </a:p>
          <a:p>
            <a:r>
              <a:rPr lang="en-US" dirty="0" err="1">
                <a:ea typeface="Calibri"/>
                <a:cs typeface="Calibri"/>
              </a:rPr>
              <a:t>Nk</a:t>
            </a:r>
            <a:r>
              <a:rPr lang="en-US" dirty="0">
                <a:ea typeface="Calibri"/>
                <a:cs typeface="Calibri"/>
              </a:rPr>
              <a:t>, </a:t>
            </a:r>
            <a:r>
              <a:rPr lang="en-US" dirty="0" err="1">
                <a:ea typeface="Calibri"/>
                <a:cs typeface="Calibri"/>
              </a:rPr>
              <a:t>ukr</a:t>
            </a:r>
            <a:r>
              <a:rPr lang="en-US" dirty="0">
                <a:ea typeface="Calibri"/>
                <a:cs typeface="Calibri"/>
              </a:rPr>
              <a:t> jam</a:t>
            </a:r>
          </a:p>
          <a:p>
            <a:r>
              <a:rPr lang="en-US" dirty="0">
                <a:ea typeface="Calibri"/>
                <a:cs typeface="Calibri"/>
              </a:rPr>
              <a:t>Military tracking via websites</a:t>
            </a: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50D737-5358-402B-83E3-99341553AAC0}" type="slidenum"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691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Start at the top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50D737-5358-402B-83E3-99341553AAC0}" type="slidenum"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4994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Drop firmware into drive via usb then program on traquito website with callsign and channel</a:t>
            </a:r>
          </a:p>
          <a:p>
            <a:r>
              <a:rPr lang="en-US" dirty="0">
                <a:ea typeface="Calibri"/>
                <a:cs typeface="Calibri"/>
              </a:rPr>
              <a:t>$96 shipped for 10 plus 30 solar frames, more now due to tarriffs</a:t>
            </a:r>
          </a:p>
          <a:p>
            <a:r>
              <a:rPr lang="en-US" dirty="0">
                <a:ea typeface="Calibri"/>
                <a:cs typeface="Calibri"/>
              </a:rPr>
              <a:t>Total $3 balloon, $6 gas, $14 tracker, $1/$15 solar, $24 or $38/launch, not counting wire/tape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50D737-5358-402B-83E3-99341553AAC0}" type="slidenum"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0928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Toilet paper roll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50D737-5358-402B-83E3-99341553AAC0}" type="slidenum"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1633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Strain relief on top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50D737-5358-402B-83E3-99341553AAC0}" type="slidenum"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1088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Use 50g </a:t>
            </a:r>
            <a:r>
              <a:rPr lang="en-US" dirty="0" err="1">
                <a:ea typeface="Calibri"/>
                <a:cs typeface="Calibri"/>
              </a:rPr>
              <a:t>approx</a:t>
            </a:r>
            <a:r>
              <a:rPr lang="en-US" dirty="0">
                <a:ea typeface="Calibri"/>
                <a:cs typeface="Calibri"/>
              </a:rPr>
              <a:t> weight and scale and add helium until desired lift achieved</a:t>
            </a:r>
          </a:p>
          <a:p>
            <a:r>
              <a:rPr lang="en-US" dirty="0">
                <a:ea typeface="Calibri"/>
                <a:cs typeface="Calibri"/>
              </a:rPr>
              <a:t>Morning launch didn't get spots until 3 hours later due to sun</a:t>
            </a:r>
          </a:p>
          <a:p>
            <a:r>
              <a:rPr lang="en-US" dirty="0">
                <a:ea typeface="Calibri"/>
                <a:cs typeface="Calibri"/>
              </a:rPr>
              <a:t>Ribbon from balloon gas kit, roll out antenna, cut and walk back to tracker then release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50D737-5358-402B-83E3-99341553AAC0}" type="slidenum"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589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units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50D737-5358-402B-83E3-99341553AAC0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3331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WSPR, 6hz, 110seconds, 4-FSK, 50bits between callsign, grid, </a:t>
            </a:r>
            <a:r>
              <a:rPr lang="en-US" dirty="0" err="1">
                <a:ea typeface="Calibri"/>
                <a:cs typeface="Calibri"/>
              </a:rPr>
              <a:t>tx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pwr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50D737-5358-402B-83E3-99341553AAC0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022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2A180A8E-4668-486A-95D0-DBD6BDD7C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CBB8E81-5147-5506-5F4B-DBC0E7AF26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506200" y="637890"/>
            <a:ext cx="0" cy="5572410"/>
          </a:xfrm>
          <a:prstGeom prst="line">
            <a:avLst/>
          </a:prstGeom>
          <a:ln w="12700">
            <a:solidFill>
              <a:schemeClr val="tx2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4852B95-CFB8-EEBE-3973-7363B3611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96332" y="768924"/>
            <a:ext cx="0" cy="4800600"/>
          </a:xfrm>
          <a:prstGeom prst="line">
            <a:avLst/>
          </a:prstGeom>
          <a:ln w="12700">
            <a:solidFill>
              <a:schemeClr val="tx2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1A205B3-F30A-B2B0-2AFF-593443D3277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5503863" y="1354138"/>
            <a:ext cx="5322887" cy="4481512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/>
            </a:lvl1pPr>
          </a:lstStyle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07B916-0B90-35E7-AFFD-50AAA1ED45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831992"/>
            <a:ext cx="5897880" cy="4258956"/>
          </a:xfrm>
          <a:solidFill>
            <a:schemeClr val="bg2"/>
          </a:solidFill>
        </p:spPr>
        <p:txBody>
          <a:bodyPr lIns="182880" rIns="228600" bIns="91440" anchor="b">
            <a:normAutofit/>
          </a:bodyPr>
          <a:lstStyle>
            <a:lvl1pPr algn="r">
              <a:lnSpc>
                <a:spcPct val="80000"/>
              </a:lnSpc>
              <a:defRPr sz="7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6AEA00-2D64-E177-C13E-F879B49AC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5431" y="5372809"/>
            <a:ext cx="2364946" cy="909119"/>
          </a:xfrm>
          <a:solidFill>
            <a:schemeClr val="bg2"/>
          </a:solidFill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lang="en-US" sz="1600" cap="all" baseline="0" dirty="0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98519F-6576-5C5F-82CA-E9D93EB8A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547529" y="612251"/>
            <a:ext cx="2070397" cy="518965"/>
          </a:xfrm>
          <a:solidFill>
            <a:schemeClr val="bg2"/>
          </a:solidFill>
        </p:spPr>
        <p:txBody>
          <a:bodyPr anchor="t"/>
          <a:lstStyle>
            <a:lvl1pPr algn="r">
              <a:defRPr sz="1050"/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C94BB4-778E-86AE-EEFF-88EE621D28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897326" y="5229935"/>
            <a:ext cx="1223795" cy="365125"/>
          </a:xfrm>
          <a:solidFill>
            <a:schemeClr val="bg2"/>
          </a:solidFill>
        </p:spPr>
        <p:txBody>
          <a:bodyPr rIns="182880"/>
          <a:lstStyle/>
          <a:p>
            <a:fld id="{F695BADC-4FD4-44DC-8CD5-A8F9C57A8D9D}" type="datetimeFigureOut">
              <a:rPr lang="en-US" dirty="0"/>
              <a:t>9/4/2026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8D55B4-EFB5-E5DE-2242-A16C643CA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1400" y="6029866"/>
            <a:ext cx="461438" cy="365125"/>
          </a:xfrm>
          <a:solidFill>
            <a:schemeClr val="bg2"/>
          </a:solidFill>
        </p:spPr>
        <p:txBody>
          <a:bodyPr/>
          <a:lstStyle/>
          <a:p>
            <a:fld id="{27F8DDA4-3B80-4E8A-A8F5-521F73BF9127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251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95E85AE-6D30-80EB-DDF8-337E49DD6E5B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0" y="0"/>
            <a:ext cx="3124200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/>
            </a:lvl1pPr>
          </a:lstStyle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8400" y="0"/>
            <a:ext cx="7391400" cy="1207008"/>
          </a:xfrm>
        </p:spPr>
        <p:txBody>
          <a:bodyPr lIns="137160" tIns="137160" bIns="91440" anchor="b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3800" y="1367622"/>
            <a:ext cx="7929006" cy="447754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B460515-4779-2CA9-5335-1F4AD158B7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810000" y="6210300"/>
            <a:ext cx="7696200" cy="0"/>
          </a:xfrm>
          <a:prstGeom prst="line">
            <a:avLst/>
          </a:prstGeom>
          <a:ln w="12700">
            <a:solidFill>
              <a:schemeClr val="tx2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57601" y="6029868"/>
            <a:ext cx="2024542" cy="365125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58400" y="6029868"/>
            <a:ext cx="1179576" cy="365125"/>
          </a:xfrm>
        </p:spPr>
        <p:txBody>
          <a:bodyPr/>
          <a:lstStyle/>
          <a:p>
            <a:fld id="{FBFC4637-11C9-448C-8D4C-0CD0AE46C949}" type="datetimeFigureOut">
              <a:rPr lang="en-US" dirty="0"/>
              <a:t>9/4/2026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DDA4-3B80-4E8A-A8F5-521F73BF9127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672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95E85AE-6D30-80EB-DDF8-337E49DD6E5B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0" y="0"/>
            <a:ext cx="5486400" cy="55626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/>
            </a:lvl1pPr>
          </a:lstStyle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3318" y="0"/>
            <a:ext cx="4385481" cy="1796124"/>
          </a:xfrm>
        </p:spPr>
        <p:txBody>
          <a:bodyPr lIns="137160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5056" y="1965281"/>
            <a:ext cx="4859992" cy="37328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E3CBC-A2D6-42D3-976A-174CF7E26BA0}" type="datetimeFigureOut">
              <a:rPr lang="en-US" dirty="0"/>
              <a:t>9/4/2026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DDA4-3B80-4E8A-A8F5-521F73BF9127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3952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504" y="499475"/>
            <a:ext cx="3625442" cy="1474692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432" y="2124222"/>
            <a:ext cx="3567404" cy="34887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6CAFF7D-6BAD-AE1B-CFE3-A9AB4D8667C6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800601" y="0"/>
            <a:ext cx="7391400" cy="55626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/>
            </a:lvl1pPr>
          </a:lstStyle>
          <a:p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58400" y="6029868"/>
            <a:ext cx="1179576" cy="365125"/>
          </a:xfrm>
        </p:spPr>
        <p:txBody>
          <a:bodyPr/>
          <a:lstStyle/>
          <a:p>
            <a:fld id="{917E8D86-1037-438D-973A-F8D03A01BF16}" type="datetimeFigureOut">
              <a:rPr lang="en-US" dirty="0"/>
              <a:t>9/4/2026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8206" y="6029868"/>
            <a:ext cx="429372" cy="365125"/>
          </a:xfrm>
        </p:spPr>
        <p:txBody>
          <a:bodyPr/>
          <a:lstStyle/>
          <a:p>
            <a:fld id="{27F8DDA4-3B80-4E8A-A8F5-521F73BF9127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2012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504" y="430047"/>
            <a:ext cx="4939005" cy="116627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432" y="1746792"/>
            <a:ext cx="5776896" cy="3969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6CAFF7D-6BAD-AE1B-CFE3-A9AB4D8667C6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7391400" y="0"/>
            <a:ext cx="4800600" cy="55626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/>
            </a:lvl1pPr>
          </a:lstStyle>
          <a:p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58400" y="6029868"/>
            <a:ext cx="1179576" cy="365125"/>
          </a:xfrm>
        </p:spPr>
        <p:txBody>
          <a:bodyPr/>
          <a:lstStyle/>
          <a:p>
            <a:fld id="{B0ECE3E5-DEB1-48A2-A1A9-7ABBE9A784F7}" type="datetimeFigureOut">
              <a:rPr lang="en-US" dirty="0"/>
              <a:t>9/4/2026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8206" y="6029868"/>
            <a:ext cx="429372" cy="365125"/>
          </a:xfrm>
        </p:spPr>
        <p:txBody>
          <a:bodyPr/>
          <a:lstStyle/>
          <a:p>
            <a:fld id="{27F8DDA4-3B80-4E8A-A8F5-521F73BF9127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8746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95E85AE-6D30-80EB-DDF8-337E49DD6E5B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0" y="0"/>
            <a:ext cx="7848600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/>
            </a:lvl1pPr>
          </a:lstStyle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0456" y="0"/>
            <a:ext cx="4142830" cy="1978681"/>
          </a:xfrm>
        </p:spPr>
        <p:txBody>
          <a:bodyPr lIns="137160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42196" y="2112973"/>
            <a:ext cx="3151090" cy="36782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39912" y="6029868"/>
            <a:ext cx="1911096" cy="365125"/>
          </a:xfrm>
          <a:noFill/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51008" y="6029868"/>
            <a:ext cx="890077" cy="365125"/>
          </a:xfrm>
          <a:noFill/>
        </p:spPr>
        <p:txBody>
          <a:bodyPr/>
          <a:lstStyle/>
          <a:p>
            <a:fld id="{2B950759-980B-4783-B58D-96B69BC77CA8}" type="datetimeFigureOut">
              <a:rPr lang="en-US" dirty="0"/>
              <a:t>9/4/2026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7F8DDA4-3B80-4E8A-A8F5-521F73BF9127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29492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EEB1BA68-9980-8CBB-7BAF-A1D760EB21EC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0" y="1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480060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5562599"/>
                </a:lnTo>
                <a:lnTo>
                  <a:pt x="4800600" y="5562599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wrap="square" anchor="t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504" y="1001376"/>
            <a:ext cx="3601122" cy="1362458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504" y="2496848"/>
            <a:ext cx="3601122" cy="230375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3504" y="503237"/>
            <a:ext cx="1907799" cy="365125"/>
          </a:xfrm>
          <a:noFill/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3504" y="4800600"/>
            <a:ext cx="1256738" cy="365125"/>
          </a:xfrm>
          <a:noFill/>
        </p:spPr>
        <p:txBody>
          <a:bodyPr/>
          <a:lstStyle>
            <a:lvl1pPr algn="l">
              <a:defRPr/>
            </a:lvl1pPr>
          </a:lstStyle>
          <a:p>
            <a:fld id="{75D8CBF3-D33E-488B-BE09-B302C3504935}" type="datetimeFigureOut">
              <a:rPr lang="en-US" dirty="0"/>
              <a:t>9/4/2026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47641" y="4800600"/>
            <a:ext cx="429372" cy="365125"/>
          </a:xfrm>
          <a:noFill/>
        </p:spPr>
        <p:txBody>
          <a:bodyPr/>
          <a:lstStyle/>
          <a:p>
            <a:fld id="{27F8DDA4-3B80-4E8A-A8F5-521F73BF9127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4853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504" y="4673955"/>
            <a:ext cx="3154680" cy="1287913"/>
          </a:xfrm>
          <a:noFill/>
        </p:spPr>
        <p:txBody>
          <a:bodyPr anchor="t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6CAFF7D-6BAD-AE1B-CFE3-A9AB4D8667C6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0" y="0"/>
            <a:ext cx="12191999" cy="41148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/>
            </a:lvl1pPr>
          </a:lstStyle>
          <a:p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0" y="4647060"/>
            <a:ext cx="7552114" cy="138280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58400" y="6029868"/>
            <a:ext cx="1179576" cy="365125"/>
          </a:xfrm>
          <a:noFill/>
        </p:spPr>
        <p:txBody>
          <a:bodyPr/>
          <a:lstStyle/>
          <a:p>
            <a:fld id="{49885C97-4180-47D6-BA3E-83C74E1B1903}" type="datetimeFigureOut">
              <a:rPr lang="en-US" dirty="0"/>
              <a:t>9/4/2026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7542" y="6029868"/>
            <a:ext cx="429372" cy="365125"/>
          </a:xfrm>
          <a:noFill/>
        </p:spPr>
        <p:txBody>
          <a:bodyPr/>
          <a:lstStyle/>
          <a:p>
            <a:fld id="{27F8DDA4-3B80-4E8A-A8F5-521F73BF9127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3066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5" y="337062"/>
            <a:ext cx="6787898" cy="845931"/>
          </a:xfrm>
        </p:spPr>
        <p:txBody>
          <a:bodyPr tIns="91440" bIns="91440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705468" y="637706"/>
            <a:ext cx="1907799" cy="365125"/>
          </a:xfrm>
        </p:spPr>
        <p:txBody>
          <a:bodyPr anchor="t"/>
          <a:lstStyle>
            <a:lvl1pPr algn="r">
              <a:defRPr/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95E85AE-6D30-80EB-DDF8-337E49DD6E5B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0" y="1371600"/>
            <a:ext cx="7391402" cy="54864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/>
            </a:lvl1pPr>
          </a:lstStyle>
          <a:p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6163" y="1266737"/>
            <a:ext cx="2894795" cy="476313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720E7-9D70-4C91-9C55-B922EC8FF4E1}" type="datetimeFigureOut">
              <a:rPr lang="en-US" dirty="0"/>
              <a:t>9/4/2026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DDA4-3B80-4E8A-A8F5-521F73BF9127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F397562-DA4B-EE6B-8F6C-1CE4F33EB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502704" y="1028700"/>
            <a:ext cx="0" cy="4800600"/>
          </a:xfrm>
          <a:prstGeom prst="line">
            <a:avLst/>
          </a:prstGeom>
          <a:ln w="12700">
            <a:solidFill>
              <a:schemeClr val="tx2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22061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95E85AE-6D30-80EB-DDF8-337E49DD6E5B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0" y="1"/>
            <a:ext cx="4800600" cy="4822372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/>
            </a:lvl1pPr>
          </a:lstStyle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2085" y="4374100"/>
            <a:ext cx="3897905" cy="1380814"/>
          </a:xfrm>
        </p:spPr>
        <p:txBody>
          <a:bodyPr lIns="137160" tIns="137160" anchor="t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9516" y="685800"/>
            <a:ext cx="5430884" cy="520498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2974" y="6029867"/>
            <a:ext cx="1911096" cy="365126"/>
          </a:xfrm>
          <a:solidFill>
            <a:schemeClr val="bg1"/>
          </a:solidFill>
        </p:spPr>
        <p:txBody>
          <a:bodyPr anchor="ctr"/>
          <a:lstStyle>
            <a:lvl1pPr algn="l">
              <a:defRPr/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58400" y="6029868"/>
            <a:ext cx="1179576" cy="365125"/>
          </a:xfrm>
          <a:solidFill>
            <a:schemeClr val="bg1"/>
          </a:solidFill>
        </p:spPr>
        <p:txBody>
          <a:bodyPr/>
          <a:lstStyle/>
          <a:p>
            <a:fld id="{A25B1B0E-4CBA-421A-9FF9-BD907EE313C7}" type="datetimeFigureOut">
              <a:rPr lang="en-US" dirty="0"/>
              <a:t>9/4/2026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DDA4-3B80-4E8A-A8F5-521F73BF9127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9546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424EAB6-808C-672B-68A5-49764748C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599" y="5149121"/>
            <a:ext cx="6861107" cy="842527"/>
          </a:xfrm>
          <a:noFill/>
        </p:spPr>
        <p:txBody>
          <a:bodyPr anchor="t"/>
          <a:lstStyle>
            <a:lvl1pPr algn="r">
              <a:defRPr b="0" cap="all" baseline="0">
                <a:solidFill>
                  <a:schemeClr val="accent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4196" y="120765"/>
            <a:ext cx="10723000" cy="426040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8000" spc="-200" baseline="0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431" y="6029867"/>
            <a:ext cx="2137769" cy="365125"/>
          </a:xfrm>
          <a:noFill/>
        </p:spPr>
        <p:txBody>
          <a:bodyPr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5E07D1D-D1D5-479B-A8E5-C908666570C8}" type="datetimeFigureOut">
              <a:rPr lang="en-US" dirty="0"/>
              <a:t>9/4/2026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7F8DDA4-3B80-4E8A-A8F5-521F73BF9127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38393CD-94B6-EC8A-E14F-A09689A25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503594" y="675861"/>
            <a:ext cx="0" cy="4184295"/>
          </a:xfrm>
          <a:prstGeom prst="line">
            <a:avLst/>
          </a:prstGeom>
          <a:ln w="12700">
            <a:solidFill>
              <a:schemeClr val="tx2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9686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2986" y="265728"/>
            <a:ext cx="10981137" cy="1325563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986" y="1736176"/>
            <a:ext cx="10981137" cy="419886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9E410-BE9E-427B-BCB5-604E33C4348E}" type="datetimeFigureOut">
              <a:rPr lang="en-US" dirty="0"/>
              <a:t>9/4/2026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DDA4-3B80-4E8A-A8F5-521F73BF9127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6789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65FCAFD-B73A-5597-B603-55FD5D3AA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431" y="-785191"/>
            <a:ext cx="10981137" cy="640080"/>
          </a:xfrm>
          <a:noFill/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7930" y="1649896"/>
            <a:ext cx="10169921" cy="4949687"/>
          </a:xfrm>
        </p:spPr>
        <p:txBody>
          <a:bodyPr anchor="b">
            <a:norm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7200" cap="all" spc="-100" baseline="0">
                <a:solidFill>
                  <a:schemeClr val="accent1"/>
                </a:solidFill>
                <a:latin typeface="+mj-lt"/>
              </a:defRPr>
            </a:lvl1pPr>
            <a:lvl2pPr marL="457200" indent="0">
              <a:lnSpc>
                <a:spcPct val="80000"/>
              </a:lnSpc>
              <a:buNone/>
              <a:defRPr sz="7200" cap="all" baseline="0">
                <a:solidFill>
                  <a:schemeClr val="bg1"/>
                </a:solidFill>
                <a:latin typeface="+mj-lt"/>
              </a:defRPr>
            </a:lvl2pPr>
            <a:lvl3pPr marL="914400" indent="0">
              <a:lnSpc>
                <a:spcPct val="80000"/>
              </a:lnSpc>
              <a:buNone/>
              <a:defRPr sz="7200" cap="all" baseline="0">
                <a:solidFill>
                  <a:schemeClr val="bg1"/>
                </a:solidFill>
                <a:latin typeface="+mj-lt"/>
              </a:defRPr>
            </a:lvl3pPr>
            <a:lvl4pPr marL="1371600" indent="0">
              <a:lnSpc>
                <a:spcPct val="80000"/>
              </a:lnSpc>
              <a:buNone/>
              <a:defRPr sz="6600" cap="all" baseline="0">
                <a:solidFill>
                  <a:schemeClr val="bg1"/>
                </a:solidFill>
                <a:latin typeface="+mj-lt"/>
              </a:defRPr>
            </a:lvl4pPr>
            <a:lvl5pPr marL="1828800" indent="0">
              <a:lnSpc>
                <a:spcPct val="80000"/>
              </a:lnSpc>
              <a:buNone/>
              <a:defRPr sz="6600" cap="all" baseline="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Click to edit statement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C1887E-643E-BB68-F557-E1EAB0A0A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926297" y="685800"/>
            <a:ext cx="10326757" cy="0"/>
          </a:xfrm>
          <a:prstGeom prst="line">
            <a:avLst/>
          </a:prstGeom>
          <a:ln w="12700">
            <a:solidFill>
              <a:schemeClr val="bg1">
                <a:alpha val="4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431" y="501227"/>
            <a:ext cx="1907799" cy="365125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>
            <a:lvl1pPr>
              <a:defRPr b="0" spc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00458" y="501227"/>
            <a:ext cx="1256738" cy="365125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0907655-BDED-4A88-9727-947E02456645}" type="datetimeFigureOut">
              <a:rPr lang="en-US" dirty="0"/>
              <a:t>9/4/2026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57196" y="501227"/>
            <a:ext cx="429372" cy="365125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F8DDA4-3B80-4E8A-A8F5-521F73BF9127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8671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052C017-FC5C-A7A2-BA15-6C113717C3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999" cy="685800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8D5F78-0179-D9C3-74D3-62CE152FFE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2"/>
            <a:ext cx="8763000" cy="503833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BB386FE-4A21-B72A-BB2B-D4FDFDC3EC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722427" y="6212437"/>
            <a:ext cx="10808612" cy="0"/>
          </a:xfrm>
          <a:prstGeom prst="line">
            <a:avLst/>
          </a:prstGeom>
          <a:ln w="12700">
            <a:solidFill>
              <a:schemeClr val="accent5">
                <a:alpha val="4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6">
            <a:extLst>
              <a:ext uri="{FF2B5EF4-FFF2-40B4-BE49-F238E27FC236}">
                <a16:creationId xmlns:a16="http://schemas.microsoft.com/office/drawing/2014/main" id="{D4813FB1-9165-4DD7-C4C2-EAFC20602D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4800" y="5410203"/>
            <a:ext cx="7543800" cy="372746"/>
          </a:xfrm>
          <a:noFill/>
        </p:spPr>
        <p:txBody>
          <a:bodyPr tIns="91440" bIns="91440" anchor="ctr">
            <a:normAutofit/>
          </a:bodyPr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3504" y="725556"/>
            <a:ext cx="8845296" cy="3656168"/>
          </a:xfrm>
        </p:spPr>
        <p:txBody>
          <a:bodyPr>
            <a:normAutofit/>
          </a:bodyPr>
          <a:lstStyle>
            <a:lvl1pPr marL="228600" indent="-228600">
              <a:lnSpc>
                <a:spcPct val="85000"/>
              </a:lnSpc>
              <a:spcBef>
                <a:spcPts val="0"/>
              </a:spcBef>
              <a:buNone/>
              <a:defRPr sz="5800" b="0" cap="all" spc="0" baseline="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4F49A81-8721-B846-5567-52769C04D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430" y="6029868"/>
            <a:ext cx="1911096" cy="365125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>
            <a:lvl1pPr>
              <a:defRPr b="0">
                <a:solidFill>
                  <a:schemeClr val="accent5"/>
                </a:solidFill>
                <a:latin typeface="+mn-lt"/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FB3E54B7-FFB1-7BFC-0189-A17360728C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802368" y="6029868"/>
            <a:ext cx="1435608" cy="365125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>
            <a:lvl1pPr>
              <a:defRPr b="0">
                <a:solidFill>
                  <a:schemeClr val="accent5"/>
                </a:solidFill>
                <a:latin typeface="+mn-lt"/>
              </a:defRPr>
            </a:lvl1pPr>
          </a:lstStyle>
          <a:p>
            <a:fld id="{D348C769-7AB4-4647-BD58-CC3E9CA66889}" type="datetimeFigureOut">
              <a:rPr lang="en-US" dirty="0"/>
              <a:t>9/4/2026</a:t>
            </a:fld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1DF2706-0EDF-0D3B-C01B-613E7D1BB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/>
          <a:lstStyle>
            <a:lvl1pPr>
              <a:defRPr b="0">
                <a:solidFill>
                  <a:schemeClr val="accent5"/>
                </a:solidFill>
                <a:latin typeface="+mn-lt"/>
              </a:defRPr>
            </a:lvl1pPr>
          </a:lstStyle>
          <a:p>
            <a:fld id="{27F8DDA4-3B80-4E8A-A8F5-521F73BF9127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9878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50773-1259-8F51-3561-DF3A80B26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521185"/>
            <a:ext cx="10902696" cy="1070849"/>
          </a:xfrm>
          <a:noFill/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966CF-BE4B-28C8-6D17-E087E97C0E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5431" y="1756230"/>
            <a:ext cx="5181600" cy="403496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559437-5037-4EE7-88FA-80C5AA0870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4600" y="1756230"/>
            <a:ext cx="5181600" cy="403496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326746-DF44-9DEF-8471-A5E1F6CCC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850B58-64D5-F359-1AC8-3D57AA87B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0EDEC-0890-4E6D-9DE0-ECAF543851A7}" type="datetimeFigureOut">
              <a:rPr lang="en-US" dirty="0"/>
              <a:t>9/4/2026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6A22FA-48E7-5BF5-6432-6C7A54D7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DDA4-3B80-4E8A-A8F5-521F73BF9127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2778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D8D87-72DE-A210-5C2D-570A1B01D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521206"/>
            <a:ext cx="10899648" cy="1069848"/>
          </a:xfrm>
          <a:noFill/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3932A9-21A4-5A57-9D72-8C46993E6B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5431" y="1631076"/>
            <a:ext cx="5157787" cy="709394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50" baseline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83D4B4-A366-E12D-19BB-C17B714661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5431" y="2372146"/>
            <a:ext cx="5157787" cy="349525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06DAAF-1A05-D83C-70C1-CEADA4EB73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24600" y="1631076"/>
            <a:ext cx="5183188" cy="70939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50" baseline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FE7B13-3453-6313-B416-E9FF9DA2E0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24600" y="2372146"/>
            <a:ext cx="5183188" cy="34952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61BE2D-E1A3-1A5C-AE37-9DC52A971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D5902D-DF04-F2A8-C2F8-EBDD2A897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88318-BA47-4AD0-805B-25EB53D81BBB}" type="datetimeFigureOut">
              <a:rPr lang="en-US" dirty="0"/>
              <a:t>9/4/2026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4FDDA8-940A-B407-4EB2-85DC9BEDB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DDA4-3B80-4E8A-A8F5-521F73BF9127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950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151FC-CD6F-656F-54A8-59B782BEF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265176"/>
            <a:ext cx="11028923" cy="1325880"/>
          </a:xfrm>
          <a:noFill/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7D307A-FF1F-38A3-7DE5-F11DC31CA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4C539B-20CB-8D83-0ECC-5F682BD06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3F20-2AB6-4A04-8E99-A7FB006776B6}" type="datetimeFigureOut">
              <a:rPr lang="en-US" dirty="0"/>
              <a:t>9/4/2026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6EB674-912E-381A-49CE-08E49DFF4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DDA4-3B80-4E8A-A8F5-521F73BF9127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51784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FA0B77-3CB1-4071-30F6-B0766D75C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4A81A7-FC7B-1689-D59F-4173A1763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A2087-1351-4A66-BC4B-B8C73F209E6A}" type="datetimeFigureOut">
              <a:rPr lang="en-US" dirty="0"/>
              <a:t>9/4/2026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080D98-2C9A-3434-E8A3-DA6CCD2F5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DDA4-3B80-4E8A-A8F5-521F73BF9127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9087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8073289-DB44-2F27-575B-3B0123960D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F22766A-BE9C-B780-CC66-44ECFC5C0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57400" y="3084659"/>
            <a:ext cx="10133956" cy="3773341"/>
          </a:xfrm>
          <a:prstGeom prst="rect">
            <a:avLst/>
          </a:prstGeom>
          <a:solidFill>
            <a:schemeClr val="bg2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306" y="182881"/>
            <a:ext cx="8616684" cy="1874520"/>
          </a:xfrm>
          <a:noFill/>
        </p:spPr>
        <p:txBody>
          <a:bodyPr anchor="t">
            <a:normAutofit/>
          </a:bodyPr>
          <a:lstStyle>
            <a:lvl1pPr>
              <a:defRPr sz="9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753600" y="617923"/>
            <a:ext cx="1866897" cy="461881"/>
          </a:xfrm>
          <a:noFill/>
        </p:spPr>
        <p:txBody>
          <a:bodyPr anchor="t"/>
          <a:lstStyle>
            <a:lvl1pPr algn="r">
              <a:defRPr sz="900"/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5846" y="3544866"/>
            <a:ext cx="8990722" cy="2446782"/>
          </a:xfrm>
        </p:spPr>
        <p:txBody>
          <a:bodyPr>
            <a:normAutofit/>
          </a:bodyPr>
          <a:lstStyle>
            <a:lvl1pPr marL="0" indent="0">
              <a:buClr>
                <a:schemeClr val="tx2"/>
              </a:buClr>
              <a:buFont typeface="Arial" panose="020B0604020202020204" pitchFamily="34" charset="0"/>
              <a:buNone/>
              <a:defRPr sz="1800"/>
            </a:lvl1pPr>
            <a:lvl2pPr marL="457200" indent="0">
              <a:buClr>
                <a:schemeClr val="tx2"/>
              </a:buClr>
              <a:buFont typeface="Arial" panose="020B0604020202020204" pitchFamily="34" charset="0"/>
              <a:buNone/>
              <a:defRPr sz="1600"/>
            </a:lvl2pPr>
            <a:lvl3pPr marL="914400" indent="0">
              <a:buClr>
                <a:schemeClr val="tx2"/>
              </a:buClr>
              <a:buFont typeface="Arial" panose="020B0604020202020204" pitchFamily="34" charset="0"/>
              <a:buNone/>
              <a:defRPr sz="1400"/>
            </a:lvl3pPr>
            <a:lvl4pPr marL="1371600" indent="0">
              <a:buClr>
                <a:schemeClr val="tx2"/>
              </a:buClr>
              <a:buFont typeface="Arial" panose="020B0604020202020204" pitchFamily="34" charset="0"/>
              <a:buNone/>
              <a:defRPr sz="1200"/>
            </a:lvl4pPr>
            <a:lvl5pPr marL="1828800" indent="0">
              <a:buClr>
                <a:schemeClr val="tx2"/>
              </a:buClr>
              <a:buFont typeface="Arial" panose="020B0604020202020204" pitchFamily="34" charset="0"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95846" y="6024816"/>
            <a:ext cx="1809495" cy="365125"/>
          </a:xfrm>
          <a:solidFill>
            <a:schemeClr val="bg2"/>
          </a:solidFill>
        </p:spPr>
        <p:txBody>
          <a:bodyPr/>
          <a:lstStyle>
            <a:lvl1pPr algn="l">
              <a:defRPr/>
            </a:lvl1pPr>
          </a:lstStyle>
          <a:p>
            <a:fld id="{A8EB468F-DE53-43FF-8B87-9F03EBF19C21}" type="datetimeFigureOut">
              <a:rPr lang="en-US" dirty="0"/>
              <a:t>9/4/2026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solidFill>
            <a:schemeClr val="bg2"/>
          </a:solidFill>
        </p:spPr>
        <p:txBody>
          <a:bodyPr/>
          <a:lstStyle/>
          <a:p>
            <a:fld id="{27F8DDA4-3B80-4E8A-A8F5-521F73BF9127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494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8073289-DB44-2F27-575B-3B0123960D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72AC4BE-2FD3-AAF4-8A1B-0633F1BEE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8436077" cy="205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652D305-42E1-E86E-632C-9DFD4F747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85800" y="4564627"/>
            <a:ext cx="5068016" cy="0"/>
          </a:xfrm>
          <a:prstGeom prst="line">
            <a:avLst/>
          </a:prstGeom>
          <a:ln w="12700">
            <a:solidFill>
              <a:schemeClr val="tx2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625" y="530940"/>
            <a:ext cx="7703576" cy="1308290"/>
          </a:xfrm>
          <a:noFill/>
        </p:spPr>
        <p:txBody>
          <a:bodyPr anchor="t">
            <a:normAutofit/>
          </a:bodyPr>
          <a:lstStyle>
            <a:lvl1pPr>
              <a:defRPr sz="8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7005" y="3571531"/>
            <a:ext cx="5009534" cy="1987694"/>
          </a:xfrm>
        </p:spPr>
        <p:txBody>
          <a:bodyPr anchor="ctr">
            <a:normAutofit/>
          </a:bodyPr>
          <a:lstStyle>
            <a:lvl1pPr marL="0" indent="0">
              <a:buClr>
                <a:schemeClr val="tx2"/>
              </a:buClr>
              <a:buFont typeface="Arial" panose="020B0604020202020204" pitchFamily="34" charset="0"/>
              <a:buNone/>
              <a:defRPr sz="1800"/>
            </a:lvl1pPr>
            <a:lvl2pPr marL="457200" indent="0">
              <a:buClr>
                <a:schemeClr val="tx2"/>
              </a:buClr>
              <a:buFont typeface="Arial" panose="020B0604020202020204" pitchFamily="34" charset="0"/>
              <a:buNone/>
              <a:defRPr sz="1600"/>
            </a:lvl2pPr>
            <a:lvl3pPr marL="914400" indent="0">
              <a:buClr>
                <a:schemeClr val="tx2"/>
              </a:buClr>
              <a:buFont typeface="Arial" panose="020B0604020202020204" pitchFamily="34" charset="0"/>
              <a:buNone/>
              <a:defRPr sz="1400"/>
            </a:lvl3pPr>
            <a:lvl4pPr marL="1371600" indent="0">
              <a:buClr>
                <a:schemeClr val="tx2"/>
              </a:buClr>
              <a:buFont typeface="Arial" panose="020B0604020202020204" pitchFamily="34" charset="0"/>
              <a:buNone/>
              <a:defRPr sz="1200"/>
            </a:lvl4pPr>
            <a:lvl5pPr marL="1828800" indent="0">
              <a:buClr>
                <a:schemeClr val="tx2"/>
              </a:buClr>
              <a:buFont typeface="Arial" panose="020B0604020202020204" pitchFamily="34" charset="0"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430" y="6029867"/>
            <a:ext cx="1911096" cy="365126"/>
          </a:xfrm>
          <a:noFill/>
        </p:spPr>
        <p:txBody>
          <a:bodyPr anchor="ctr"/>
          <a:lstStyle>
            <a:lvl1pPr algn="l">
              <a:defRPr sz="900" b="1"/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99320" y="6029867"/>
            <a:ext cx="1441766" cy="365125"/>
          </a:xfrm>
          <a:noFill/>
        </p:spPr>
        <p:txBody>
          <a:bodyPr/>
          <a:lstStyle>
            <a:lvl1pPr algn="r">
              <a:defRPr/>
            </a:lvl1pPr>
          </a:lstStyle>
          <a:p>
            <a:fld id="{77D9A748-B116-46F1-81D5-0BE225FE4EB1}" type="datetimeFigureOut">
              <a:rPr lang="en-US" dirty="0"/>
              <a:t>9/4/2026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7F8DDA4-3B80-4E8A-A8F5-521F73BF9127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5564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393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AC4281C-DEF6-4D7C-EC36-131C16834D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B7AE09E-7342-F8D6-76B9-3191D2C214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502895" y="1090397"/>
            <a:ext cx="0" cy="4396003"/>
          </a:xfrm>
          <a:prstGeom prst="line">
            <a:avLst/>
          </a:prstGeom>
          <a:ln w="12700">
            <a:solidFill>
              <a:schemeClr val="tx2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D120947-D69A-84F3-7617-0239E8E5C7F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-791" y="1371600"/>
            <a:ext cx="6706392" cy="54864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/>
            </a:lvl1pPr>
          </a:lstStyle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07B916-0B90-35E7-AFFD-50AAA1ED45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33850" y="685799"/>
            <a:ext cx="6373670" cy="2743201"/>
          </a:xfrm>
          <a:solidFill>
            <a:schemeClr val="bg2"/>
          </a:solidFill>
        </p:spPr>
        <p:txBody>
          <a:bodyPr vert="horz" lIns="182880" tIns="45720" rIns="91440" bIns="91440" rtlCol="0" anchor="b">
            <a:normAutofit/>
          </a:bodyPr>
          <a:lstStyle>
            <a:lvl1pPr>
              <a:lnSpc>
                <a:spcPct val="80000"/>
              </a:lnSpc>
              <a:defRPr lang="en-US" sz="6800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6AEA00-2D64-E177-C13E-F879B49AC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00457" y="5570290"/>
            <a:ext cx="4114799" cy="699518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 algn="r">
              <a:buNone/>
              <a:defRPr lang="en-US" sz="1600" cap="all" baseline="0" dirty="0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5FE83-3A40-27CC-D68D-E889297B8CA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45716" y="508084"/>
            <a:ext cx="429372" cy="365125"/>
          </a:xfrm>
          <a:noFill/>
        </p:spPr>
        <p:txBody>
          <a:bodyPr/>
          <a:lstStyle/>
          <a:p>
            <a:fld id="{27F8DDA4-3B80-4E8A-A8F5-521F73BF9127}" type="slidenum">
              <a:rPr lang="en-US" dirty="0"/>
              <a:t>‹#›</a:t>
            </a:fld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C94BB4-778E-86AE-EEFF-88EE621D28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3663" y="508084"/>
            <a:ext cx="1203320" cy="365125"/>
          </a:xfrm>
          <a:solidFill>
            <a:schemeClr val="bg2"/>
          </a:solidFill>
        </p:spPr>
        <p:txBody>
          <a:bodyPr/>
          <a:lstStyle>
            <a:lvl1pPr algn="l">
              <a:defRPr/>
            </a:lvl1pPr>
          </a:lstStyle>
          <a:p>
            <a:fld id="{D666FC17-48E9-4EB3-BB0E-C81F4FBF1D65}" type="datetimeFigureOut">
              <a:rPr lang="en-US" dirty="0"/>
              <a:t>9/4/2026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98519F-6576-5C5F-82CA-E9D93EB8A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34603" y="612063"/>
            <a:ext cx="1487296" cy="478334"/>
          </a:xfrm>
          <a:solidFill>
            <a:schemeClr val="bg2"/>
          </a:solidFill>
        </p:spPr>
        <p:txBody>
          <a:bodyPr anchor="t"/>
          <a:lstStyle>
            <a:lvl1pPr algn="r">
              <a:defRPr sz="1050"/>
            </a:lvl1pPr>
          </a:lstStyle>
          <a:p>
            <a:r>
              <a:rPr lang="en-US" dirty="0"/>
              <a:t>
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756893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AC4281C-DEF6-4D7C-EC36-131C16834D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B7AE09E-7342-F8D6-76B9-3191D2C214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502895" y="1033580"/>
            <a:ext cx="0" cy="4800292"/>
          </a:xfrm>
          <a:prstGeom prst="line">
            <a:avLst/>
          </a:prstGeom>
          <a:ln w="12700">
            <a:solidFill>
              <a:schemeClr val="tx2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DE07B916-0B90-35E7-AFFD-50AAA1ED45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59" y="338328"/>
            <a:ext cx="8168640" cy="4462272"/>
          </a:xfrm>
          <a:noFill/>
        </p:spPr>
        <p:txBody>
          <a:bodyPr vert="horz" lIns="91440" tIns="45720" rIns="91440" bIns="137160" rtlCol="0" anchor="t">
            <a:normAutofit/>
          </a:bodyPr>
          <a:lstStyle>
            <a:lvl1pPr>
              <a:lnSpc>
                <a:spcPct val="80000"/>
              </a:lnSpc>
              <a:defRPr lang="en-US" sz="9600" spc="-100" baseline="0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6AEA00-2D64-E177-C13E-F879B49AC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34400" y="4754729"/>
            <a:ext cx="3084441" cy="1080302"/>
          </a:xfrm>
          <a:solidFill>
            <a:schemeClr val="bg2"/>
          </a:solidFill>
        </p:spPr>
        <p:txBody>
          <a:bodyPr vert="horz" lIns="91440" tIns="45720" rIns="91440" bIns="45720" rtlCol="0" anchor="b">
            <a:normAutofit/>
          </a:bodyPr>
          <a:lstStyle>
            <a:lvl1pPr marL="0" indent="0" algn="r">
              <a:buNone/>
              <a:defRPr lang="en-US" sz="1600" cap="all" spc="100" baseline="0" dirty="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98519F-6576-5C5F-82CA-E9D93EB8A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4000" y="447579"/>
            <a:ext cx="2477899" cy="586001"/>
          </a:xfrm>
          <a:noFill/>
        </p:spPr>
        <p:txBody>
          <a:bodyPr/>
          <a:lstStyle>
            <a:lvl1pPr algn="r">
              <a:defRPr sz="1050"/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C94BB4-778E-86AE-EEFF-88EE621D28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DFE1FB2C-1600-49CF-ABE3-F2743AC651C3}" type="datetimeFigureOut">
              <a:rPr lang="en-US" dirty="0"/>
              <a:t>9/4/2026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8D55B4-EFB5-E5DE-2242-A16C643CA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7F8DDA4-3B80-4E8A-A8F5-521F73BF9127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8701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D3069F5-8FDE-3652-E906-3619BF9A5D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F3E913D-4F8E-6F1A-DB89-A9E5CB7D2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926297" y="6172185"/>
            <a:ext cx="10326757" cy="0"/>
          </a:xfrm>
          <a:prstGeom prst="line">
            <a:avLst/>
          </a:prstGeom>
          <a:ln w="12700">
            <a:solidFill>
              <a:schemeClr val="bg2">
                <a:alpha val="4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8">
            <a:extLst>
              <a:ext uri="{FF2B5EF4-FFF2-40B4-BE49-F238E27FC236}">
                <a16:creationId xmlns:a16="http://schemas.microsoft.com/office/drawing/2014/main" id="{15478846-46FB-2BEE-98D6-C903223E25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8016" y="365760"/>
            <a:ext cx="11534790" cy="5525653"/>
          </a:xfrm>
          <a:noFill/>
        </p:spPr>
        <p:txBody>
          <a:bodyPr anchor="t">
            <a:normAutofit/>
          </a:bodyPr>
          <a:lstStyle>
            <a:lvl1pPr>
              <a:defRPr sz="11500" baseline="0">
                <a:ln>
                  <a:solidFill>
                    <a:schemeClr val="bg1"/>
                  </a:solidFill>
                </a:ln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A8544F-8D58-BFED-5A2B-2F718BA6F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solidFill>
            <a:schemeClr val="accent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70139D-4890-4E0D-B3FD-098A02AB4A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solidFill>
            <a:schemeClr val="accent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05D05A-BA39-4B06-B20A-BF32BF994A68}" type="datetimeFigureOut">
              <a:rPr lang="en-US" dirty="0"/>
              <a:t>9/4/2026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1CD1DB-3989-A34F-B5F7-DF66E018C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solidFill>
            <a:schemeClr val="accent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F8DDA4-3B80-4E8A-A8F5-521F73BF9127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046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53CEDCC-8645-A5B4-D871-D69061512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12191996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5A45860-DB3A-9EDB-7B6D-FBF1001212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321906" y="685800"/>
            <a:ext cx="10184294" cy="0"/>
          </a:xfrm>
          <a:prstGeom prst="line">
            <a:avLst/>
          </a:prstGeom>
          <a:ln w="12700">
            <a:solidFill>
              <a:schemeClr val="tx2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CC2FAA59-861A-3F3D-3441-F66355408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24403" y="2043904"/>
            <a:ext cx="7467597" cy="4814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-1406175" y="2720396"/>
            <a:ext cx="5645423" cy="2494309"/>
          </a:xfrm>
          <a:solidFill>
            <a:schemeClr val="bg2">
              <a:lumMod val="90000"/>
            </a:schemeClr>
          </a:solidFill>
        </p:spPr>
        <p:txBody>
          <a:bodyPr vert="horz" lIns="91440" tIns="45720" rIns="91440" bIns="137160" rtlCol="0" anchor="t">
            <a:normAutofit/>
          </a:bodyPr>
          <a:lstStyle>
            <a:lvl1pPr>
              <a:defRPr lang="en-US" sz="12000" dirty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6410" y="569843"/>
            <a:ext cx="1470992" cy="541698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algn="l">
              <a:defRPr sz="1050"/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0198" y="2743202"/>
            <a:ext cx="6096001" cy="3467098"/>
          </a:xfrm>
        </p:spPr>
        <p:txBody>
          <a:bodyPr>
            <a:normAutofit/>
          </a:bodyPr>
          <a:lstStyle>
            <a:lvl1pPr marL="342900" indent="-342900">
              <a:buClr>
                <a:schemeClr val="accent2"/>
              </a:buClr>
              <a:buFont typeface="+mj-lt"/>
              <a:buAutoNum type="arabicPeriod"/>
              <a:defRPr sz="1800"/>
            </a:lvl1pPr>
            <a:lvl2pPr marL="800100" indent="-342900">
              <a:buClr>
                <a:schemeClr val="accent2"/>
              </a:buClr>
              <a:buFont typeface="+mj-lt"/>
              <a:buAutoNum type="arabicPeriod"/>
              <a:defRPr sz="1600"/>
            </a:lvl2pPr>
            <a:lvl3pPr marL="1257300" indent="-342900">
              <a:buClr>
                <a:schemeClr val="accent2"/>
              </a:buClr>
              <a:buFont typeface="+mj-lt"/>
              <a:buAutoNum type="arabicPeriod"/>
              <a:defRPr sz="1400"/>
            </a:lvl3pPr>
            <a:lvl4pPr>
              <a:buClr>
                <a:schemeClr val="accent2"/>
              </a:buClr>
              <a:buFont typeface="+mj-lt"/>
              <a:buAutoNum type="arabicPeriod"/>
              <a:defRPr sz="1200"/>
            </a:lvl4pPr>
            <a:lvl5pPr>
              <a:buClr>
                <a:schemeClr val="accent2"/>
              </a:buClr>
              <a:buFont typeface="+mj-lt"/>
              <a:buAutoNum type="arabicPeriod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00458" y="413627"/>
            <a:ext cx="1256738" cy="545500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fld id="{6C2206C6-C6B2-4E06-A7AA-7F308C2F851D}" type="datetimeFigureOut">
              <a:rPr lang="en-US" dirty="0"/>
              <a:t>9/4/2026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57196" y="413627"/>
            <a:ext cx="429372" cy="545500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fld id="{27F8DDA4-3B80-4E8A-A8F5-521F73BF9127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150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53CEDCC-8645-A5B4-D871-D69061512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12191996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C2FAA59-861A-3F3D-3441-F66355408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71603" y="3415504"/>
            <a:ext cx="10820397" cy="34424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5A45860-DB3A-9EDB-7B6D-FBF1001212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11506200" y="1113182"/>
            <a:ext cx="0" cy="1704012"/>
          </a:xfrm>
          <a:prstGeom prst="line">
            <a:avLst/>
          </a:prstGeom>
          <a:ln w="12700">
            <a:solidFill>
              <a:schemeClr val="tx2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306" y="182880"/>
            <a:ext cx="7930892" cy="2238587"/>
          </a:xfrm>
          <a:noFill/>
        </p:spPr>
        <p:txBody>
          <a:bodyPr anchor="t">
            <a:normAutofit/>
          </a:bodyPr>
          <a:lstStyle>
            <a:lvl1pPr>
              <a:defRPr sz="12000" spc="-50"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4946" y="3840480"/>
            <a:ext cx="6543924" cy="2536466"/>
          </a:xfrm>
        </p:spPr>
        <p:txBody>
          <a:bodyPr>
            <a:normAutofit/>
          </a:bodyPr>
          <a:lstStyle>
            <a:lvl1pPr marL="342900" indent="-342900">
              <a:buClr>
                <a:schemeClr val="accent2"/>
              </a:buClr>
              <a:buFont typeface="+mj-lt"/>
              <a:buAutoNum type="arabicPeriod"/>
              <a:defRPr sz="1800"/>
            </a:lvl1pPr>
            <a:lvl2pPr marL="800100" indent="-342900">
              <a:buClr>
                <a:schemeClr val="accent2"/>
              </a:buClr>
              <a:buFont typeface="+mj-lt"/>
              <a:buAutoNum type="arabicPeriod"/>
              <a:defRPr sz="1600"/>
            </a:lvl2pPr>
            <a:lvl3pPr marL="1257300" indent="-342900">
              <a:buClr>
                <a:schemeClr val="accent2"/>
              </a:buClr>
              <a:buFont typeface="+mj-lt"/>
              <a:buAutoNum type="arabicPeriod"/>
              <a:defRPr sz="1400"/>
            </a:lvl3pPr>
            <a:lvl4pPr>
              <a:buClr>
                <a:schemeClr val="accent2"/>
              </a:buClr>
              <a:buFont typeface="+mj-lt"/>
              <a:buAutoNum type="arabicPeriod"/>
              <a:defRPr sz="1200"/>
            </a:lvl4pPr>
            <a:lvl5pPr>
              <a:buClr>
                <a:schemeClr val="accent2"/>
              </a:buClr>
              <a:buFont typeface="+mj-lt"/>
              <a:buAutoNum type="arabicPeriod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34611" y="612381"/>
            <a:ext cx="1484228" cy="479352"/>
          </a:xfrm>
          <a:noFill/>
        </p:spPr>
        <p:txBody>
          <a:bodyPr anchor="t"/>
          <a:lstStyle>
            <a:lvl1pPr algn="r">
              <a:defRPr sz="1050"/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33512" y="2756699"/>
            <a:ext cx="1256738" cy="423823"/>
          </a:xfrm>
          <a:solidFill>
            <a:schemeClr val="bg2">
              <a:lumMod val="90000"/>
            </a:schemeClr>
          </a:solidFill>
        </p:spPr>
        <p:txBody>
          <a:bodyPr anchor="ctr"/>
          <a:lstStyle>
            <a:lvl1pPr algn="r">
              <a:defRPr/>
            </a:lvl1pPr>
          </a:lstStyle>
          <a:p>
            <a:fld id="{D1188C7A-78DB-4967-8643-716598F25D97}" type="datetimeFigureOut">
              <a:rPr lang="en-US" dirty="0"/>
              <a:t>9/4/2026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10544" y="2756699"/>
            <a:ext cx="429372" cy="423823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fld id="{27F8DDA4-3B80-4E8A-A8F5-521F73BF9127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1DA62460-475C-38E7-135D-916B98438D09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763000" y="3415504"/>
            <a:ext cx="3429000" cy="3442496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13087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601" y="2057399"/>
            <a:ext cx="3429000" cy="1868557"/>
          </a:xfrm>
          <a:noFill/>
        </p:spPr>
        <p:txBody>
          <a:bodyPr anchor="t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0" y="2057401"/>
            <a:ext cx="4648200" cy="27432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4BC2-7D23-4352-8AF3-6A490B666FB8}" type="datetimeFigureOut">
              <a:rPr lang="en-US" dirty="0"/>
              <a:t>9/4/2026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DDA4-3B80-4E8A-A8F5-521F73BF9127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33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504" y="1031915"/>
            <a:ext cx="3968496" cy="1494845"/>
          </a:xfrm>
          <a:noFill/>
        </p:spPr>
        <p:txBody>
          <a:bodyPr anchor="t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0020" y="1001865"/>
            <a:ext cx="6416180" cy="468331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58400" y="6029867"/>
            <a:ext cx="1179576" cy="365125"/>
          </a:xfrm>
        </p:spPr>
        <p:txBody>
          <a:bodyPr/>
          <a:lstStyle/>
          <a:p>
            <a:fld id="{4758A600-6D87-4303-8A2F-171F72E22375}" type="datetimeFigureOut">
              <a:rPr lang="en-US" dirty="0"/>
              <a:t>9/4/2026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DDA4-3B80-4E8A-A8F5-521F73BF9127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692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FBAF5C3-82B6-427E-5D2E-900A2D90A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722427" y="6212437"/>
            <a:ext cx="10808612" cy="0"/>
          </a:xfrm>
          <a:prstGeom prst="line">
            <a:avLst/>
          </a:prstGeom>
          <a:ln w="12700">
            <a:solidFill>
              <a:schemeClr val="tx2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1AA792-727F-F91C-6564-A882FAF11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351270"/>
            <a:ext cx="10981137" cy="123972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13716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90A246-77A4-EC4C-28B8-90388BB8E7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5431" y="1745956"/>
            <a:ext cx="10981137" cy="39834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EF6714-5B6F-439F-4173-D518237123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430" y="6029868"/>
            <a:ext cx="1911096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lvl1pPr algn="l">
              <a:defRPr sz="900" b="1" cap="all" spc="6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9842E6-B4ED-431B-B1A0-22352BA620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58400" y="6029868"/>
            <a:ext cx="1182686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lvl1pPr algn="r">
              <a:defRPr sz="900" cap="all" baseline="0">
                <a:solidFill>
                  <a:schemeClr val="tx2"/>
                </a:solidFill>
              </a:defRPr>
            </a:lvl1pPr>
          </a:lstStyle>
          <a:p>
            <a:fld id="{82B9AEC8-204B-4AD5-8041-BCAF36A74EBE}" type="datetimeFigureOut">
              <a:rPr lang="en-US" dirty="0"/>
              <a:t>9/4/2026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6743A1-0EE5-84FA-44EE-3CDDB793AA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3434" y="6029868"/>
            <a:ext cx="429372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lvl1pPr algn="r">
              <a:defRPr sz="900" cap="all" baseline="0">
                <a:solidFill>
                  <a:schemeClr val="tx2"/>
                </a:solidFill>
              </a:defRPr>
            </a:lvl1pPr>
          </a:lstStyle>
          <a:p>
            <a:fld id="{27F8DDA4-3B80-4E8A-A8F5-521F73BF9127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002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  <p:sldLayoutId id="2147483700" r:id="rId28"/>
  </p:sldLayoutIdLst>
  <p:hf hdr="0"/>
  <p:txStyles>
    <p:titleStyle>
      <a:lvl1pPr marL="0" algn="l" defTabSz="914400" rtl="0" eaLnBrk="1" latinLnBrk="0" hangingPunct="1">
        <a:lnSpc>
          <a:spcPct val="100000"/>
        </a:lnSpc>
        <a:spcBef>
          <a:spcPct val="0"/>
        </a:spcBef>
        <a:spcAft>
          <a:spcPts val="0"/>
        </a:spcAft>
        <a:buNone/>
        <a:defRPr sz="2800" kern="1200" cap="all" baseline="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864" userDrawn="1">
          <p15:clr>
            <a:srgbClr val="F26B43"/>
          </p15:clr>
        </p15:guide>
        <p15:guide id="3" pos="432" userDrawn="1">
          <p15:clr>
            <a:srgbClr val="F26B43"/>
          </p15:clr>
        </p15:guide>
        <p15:guide id="4" orient="horz" pos="3912" userDrawn="1">
          <p15:clr>
            <a:srgbClr val="F26B43"/>
          </p15:clr>
        </p15:guide>
        <p15:guide id="5" orient="horz" pos="3504" userDrawn="1">
          <p15:clr>
            <a:srgbClr val="F26B43"/>
          </p15:clr>
        </p15:guide>
        <p15:guide id="6" orient="horz" pos="3024" userDrawn="1">
          <p15:clr>
            <a:srgbClr val="F26B43"/>
          </p15:clr>
        </p15:guide>
        <p15:guide id="7" orient="horz" pos="2592" userDrawn="1">
          <p15:clr>
            <a:srgbClr val="F26B43"/>
          </p15:clr>
        </p15:guide>
        <p15:guide id="8" orient="horz" pos="1728" userDrawn="1">
          <p15:clr>
            <a:srgbClr val="F26B43"/>
          </p15:clr>
        </p15:guide>
        <p15:guide id="9" orient="horz" pos="1296" userDrawn="1">
          <p15:clr>
            <a:srgbClr val="F26B43"/>
          </p15:clr>
        </p15:guide>
        <p15:guide id="10" orient="horz" pos="864" userDrawn="1">
          <p15:clr>
            <a:srgbClr val="F26B43"/>
          </p15:clr>
        </p15:guide>
        <p15:guide id="11" orient="horz" pos="432" userDrawn="1">
          <p15:clr>
            <a:srgbClr val="F26B43"/>
          </p15:clr>
        </p15:guide>
        <p15:guide id="12" pos="1296" userDrawn="1">
          <p15:clr>
            <a:srgbClr val="F26B43"/>
          </p15:clr>
        </p15:guide>
        <p15:guide id="13" pos="1728" userDrawn="1">
          <p15:clr>
            <a:srgbClr val="F26B43"/>
          </p15:clr>
        </p15:guide>
        <p15:guide id="18" pos="2160" userDrawn="1">
          <p15:clr>
            <a:srgbClr val="F26B43"/>
          </p15:clr>
        </p15:guide>
        <p15:guide id="20" pos="5520" userDrawn="1">
          <p15:clr>
            <a:srgbClr val="F26B43"/>
          </p15:clr>
        </p15:guide>
        <p15:guide id="21" pos="5952" userDrawn="1">
          <p15:clr>
            <a:srgbClr val="F26B43"/>
          </p15:clr>
        </p15:guide>
        <p15:guide id="22" pos="6384" userDrawn="1">
          <p15:clr>
            <a:srgbClr val="F26B43"/>
          </p15:clr>
        </p15:guide>
        <p15:guide id="24" pos="6816" userDrawn="1">
          <p15:clr>
            <a:srgbClr val="F26B43"/>
          </p15:clr>
        </p15:guide>
        <p15:guide id="25" pos="7248" userDrawn="1">
          <p15:clr>
            <a:srgbClr val="F26B43"/>
          </p15:clr>
        </p15:guide>
        <p15:guide id="26" pos="5088" userDrawn="1">
          <p15:clr>
            <a:srgbClr val="F26B43"/>
          </p15:clr>
        </p15:guide>
        <p15:guide id="27" pos="4656" userDrawn="1">
          <p15:clr>
            <a:srgbClr val="F26B43"/>
          </p15:clr>
        </p15:guide>
        <p15:guide id="28" pos="4224" userDrawn="1">
          <p15:clr>
            <a:srgbClr val="F26B43"/>
          </p15:clr>
        </p15:guide>
        <p15:guide id="29" pos="2592" userDrawn="1">
          <p15:clr>
            <a:srgbClr val="F26B43"/>
          </p15:clr>
        </p15:guide>
        <p15:guide id="30" pos="3024" userDrawn="1">
          <p15:clr>
            <a:srgbClr val="F26B43"/>
          </p15:clr>
        </p15:guide>
        <p15:guide id="31" pos="3456" userDrawn="1">
          <p15:clr>
            <a:srgbClr val="F26B43"/>
          </p15:clr>
        </p15:guide>
        <p15:guide id="32" orient="horz" pos="6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s://aa0o.radio" TargetMode="Externa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9189"/>
            <a:ext cx="9144000" cy="1012687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131313"/>
                </a:solidFill>
              </a:rPr>
              <a:t>Pico Balloons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8957" y="1349168"/>
            <a:ext cx="914400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rgbClr val="131313"/>
                </a:solidFill>
              </a:rPr>
              <a:t>By AA</a:t>
            </a:r>
            <a:r>
              <a:rPr lang="en-US" dirty="0">
                <a:solidFill>
                  <a:srgbClr val="131313"/>
                </a:solidFill>
                <a:ea typeface="+mn-lt"/>
                <a:cs typeface="+mn-lt"/>
              </a:rPr>
              <a:t>ØO</a:t>
            </a:r>
          </a:p>
          <a:p>
            <a:r>
              <a:rPr lang="en-US" dirty="0">
                <a:solidFill>
                  <a:srgbClr val="131313"/>
                </a:solidFill>
                <a:ea typeface="+mn-lt"/>
                <a:cs typeface="+mn-lt"/>
              </a:rPr>
              <a:t>SPARC</a:t>
            </a:r>
          </a:p>
          <a:p>
            <a:r>
              <a:rPr lang="en-US" dirty="0">
                <a:solidFill>
                  <a:srgbClr val="131313"/>
                </a:solidFill>
                <a:ea typeface="+mn-lt"/>
                <a:cs typeface="+mn-lt"/>
              </a:rPr>
              <a:t>Sept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8F3F4B-356C-0600-8338-2892C9C3C4F5}"/>
              </a:ext>
            </a:extLst>
          </p:cNvPr>
          <p:cNvSpPr txBox="1"/>
          <p:nvPr/>
        </p:nvSpPr>
        <p:spPr>
          <a:xfrm>
            <a:off x="3590590" y="5577321"/>
            <a:ext cx="869057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Presentation skewed to the top for the club projector</a:t>
            </a:r>
          </a:p>
        </p:txBody>
      </p:sp>
      <p:pic>
        <p:nvPicPr>
          <p:cNvPr id="6" name="Picture 5" descr="68,300+ Balloon Clipart Illustrations - iStock">
            <a:extLst>
              <a:ext uri="{FF2B5EF4-FFF2-40B4-BE49-F238E27FC236}">
                <a16:creationId xmlns:a16="http://schemas.microsoft.com/office/drawing/2014/main" id="{B11A2983-7B06-1B1E-5923-A4BC720835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3172" y="94698"/>
            <a:ext cx="3841474" cy="3841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CF964-B5D4-326A-828A-1494D1A089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2E10D0-6E34-D116-BCEE-2ABF1D4A1F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0CD41-2F1E-26A3-6181-BE1602EA8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223F4-4099-43E3-A4F8-B76322B91984}" type="datetime1"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3EDAC0-A2BF-5460-C8B8-74B07DAB4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6D67C-F899-0D2C-54DE-6248B77CC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10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3686D04-97F1-517D-9DC9-9753FF0B1F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400000">
            <a:off x="2045559" y="-1996109"/>
            <a:ext cx="7515578" cy="10855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1974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3D3D7-6EF4-CA9F-8EE8-A1DF34066F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004957" y="-97942"/>
            <a:ext cx="6079435" cy="1101036"/>
          </a:xfrm>
        </p:spPr>
        <p:txBody>
          <a:bodyPr/>
          <a:lstStyle/>
          <a:p>
            <a:r>
              <a:rPr lang="en-US" dirty="0"/>
              <a:t>LAUNCHING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CED494-203F-93EE-062C-5C128FC4EE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3696" y="1117255"/>
            <a:ext cx="914400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 algn="l">
              <a:buChar char="•"/>
            </a:pPr>
            <a:r>
              <a:rPr lang="en-US" dirty="0"/>
              <a:t>Calculate lift 5-7g</a:t>
            </a:r>
          </a:p>
          <a:p>
            <a:pPr marL="342900" indent="-342900" algn="l">
              <a:buChar char="•"/>
            </a:pPr>
            <a:r>
              <a:rPr lang="en-US" dirty="0"/>
              <a:t>No powerlines</a:t>
            </a:r>
          </a:p>
          <a:p>
            <a:pPr marL="342900" indent="-342900" algn="l">
              <a:buChar char="•"/>
            </a:pPr>
            <a:r>
              <a:rPr lang="en-US" dirty="0"/>
              <a:t>Low wind or big open area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A15FF9-061F-F174-17BD-B30ACAAC5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A443A-0CB9-4C24-8AEA-E49AE53A14C3}" type="datetime1"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FFBDA0-9E32-9750-97A8-E3DF01844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2ACADA-655A-D424-8710-8A64868F9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11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65B9809-8657-1F26-0EAE-8480670453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803" y="-1519"/>
            <a:ext cx="3192394" cy="37246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6524CFA-69F9-00B6-9449-147E6C080E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744" y="2887869"/>
            <a:ext cx="2927859" cy="22804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56D1A9-4BD8-C332-C1A2-84DF242AB8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1857" y="-1"/>
            <a:ext cx="4168765" cy="4527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5725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70EC4-C8DE-E7CF-3C8F-91BC16EEC5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3003826" y="1450"/>
            <a:ext cx="9127435" cy="979557"/>
          </a:xfrm>
        </p:spPr>
        <p:txBody>
          <a:bodyPr>
            <a:normAutofit fontScale="90000"/>
          </a:bodyPr>
          <a:lstStyle/>
          <a:p>
            <a:r>
              <a:rPr lang="en-US" dirty="0"/>
              <a:t>TRACKING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569B0B-225C-5340-5351-6F44C114CC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173" y="1144864"/>
            <a:ext cx="2678044" cy="378715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 algn="l">
              <a:buChar char="•"/>
            </a:pPr>
            <a:r>
              <a:rPr lang="en-US" dirty="0"/>
              <a:t>Uses WSPR</a:t>
            </a:r>
          </a:p>
          <a:p>
            <a:pPr marL="342900" indent="-342900" algn="l">
              <a:buChar char="•"/>
            </a:pPr>
            <a:r>
              <a:rPr lang="en-US" dirty="0"/>
              <a:t>No spots at night</a:t>
            </a:r>
          </a:p>
          <a:p>
            <a:pPr marL="342900" indent="-342900" algn="l">
              <a:buChar char="•"/>
            </a:pPr>
            <a:endParaRPr lang="en-US" dirty="0"/>
          </a:p>
          <a:p>
            <a:pPr marL="342900" indent="-342900" algn="l">
              <a:buChar char="•"/>
            </a:pPr>
            <a:r>
              <a:rPr lang="en-US" dirty="0" err="1"/>
              <a:t>Traquito</a:t>
            </a:r>
            <a:r>
              <a:rPr lang="en-US" dirty="0"/>
              <a:t> site</a:t>
            </a:r>
          </a:p>
          <a:p>
            <a:pPr marL="342900" indent="-342900" algn="l">
              <a:buChar char="•"/>
            </a:pPr>
            <a:r>
              <a:rPr lang="en-US" dirty="0"/>
              <a:t>WSPRTV.com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94FE7-9434-9B35-8C5C-B143288795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02015-BC77-46CC-A03C-46602E186E73}" type="datetime1"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AB7BE-8208-7ACF-816B-DC53B8C37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B01E4-D0CA-74BF-FCB0-C4002D7A5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A269E8-BE5F-8197-BFD4-9D55DDD644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-113324"/>
            <a:ext cx="9282044" cy="50084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8E069F0-528B-1DFF-8A80-12A0F35DA9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0796" y="-114853"/>
            <a:ext cx="2070929" cy="2062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8110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01329-8ED0-B789-8C24-160665DA27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C574B0-E985-144A-9B3B-9B3E1AC02A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F5F345-B1D1-56A2-68AD-AB5A7E50F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41E40-9306-4C4A-ADB6-BE58067B78A9}" type="datetime1"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051E4F-6038-263D-2977-6539C9313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BE8FB-821E-5174-81AD-8FC45E549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13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0EAB54-2756-B7DE-BB5A-B5CF641095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2576"/>
            <a:ext cx="12192000" cy="6394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3649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7A8BC-8DE2-4314-762B-A25F4B7E44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3DC421-3FA3-5DE5-C337-F74D634CCC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4E38D7-F971-2F3E-32C8-8F04A9270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6F0B-B002-4475-BC40-356621F4F61F}" type="datetime1"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DACAA1-1BB8-DD77-84FD-4B193FF67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7CAE04-44ED-EB07-9129-C9A336772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14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2FB393F-186E-BF25-9CA9-5034495F9C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47" y="-316302"/>
            <a:ext cx="115497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1067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943B5-9827-0AAF-5AD7-3124FA7ADA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6E9837-9343-E890-157B-B5DF9FD9E5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6BCC43-136B-29B4-0944-AEB05BA1C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16C2-7091-4D73-9D82-116B1419E2C4}" type="datetime1"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C1D72B-9F7E-BB7C-F890-19BDB7563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40209-F10A-0D21-9064-2FFA23B69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0F7C960-3C31-318E-63BF-4843D09254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53083"/>
            <a:ext cx="12192000" cy="658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9201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832CD-6892-4259-B500-13EE9A99A0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827E0F-C19D-E5CC-BF9C-EEA061A076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982A35-BEF2-5F17-E8E7-143779790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B59F5-8F70-4FD4-984D-EC22E6258CC0}" type="datetime1"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238518-EA15-0104-4468-F1789A998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AC5F71-B10B-A981-6931-697DB54EB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78F7E4-6253-86F9-81BF-4288AACFE5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91543"/>
            <a:ext cx="12192000" cy="5979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0312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4E09D-DFB8-6C2B-82CA-F63D773F99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8EF8D0-9AF6-A4F3-B35D-E426B0EE63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716608-70A1-DDDC-A2EC-B422A879E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27C50-9123-4644-A993-9AC2FA28BD90}" type="datetime1"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4C760B-D4E6-B451-6FA3-DC9EF22DE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C32709-DE74-EF89-BBDE-6ECA6C371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17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461C4C-1EFD-4266-A25A-0AD07948C6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" y="-287131"/>
            <a:ext cx="11815948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03A4EF7-EFDD-BF79-5A1D-D4B45727E0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6065" y="-366091"/>
            <a:ext cx="3097696" cy="3796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7600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FC760A5-AE4F-0171-1D8A-10F04323C3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CFEEE7-0070-49B6-5C57-E103FEBE0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B91E7-27C6-4DAB-AFE1-BA7DFE0101F2}" type="datetime1"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E427B5-C287-6554-B7E8-1345322FA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8BEFF4-A970-FB97-4576-53FF27FAE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18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96ABCD9-62A4-F6A1-88E6-9ACE7CDAF7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36629"/>
            <a:ext cx="12192000" cy="51847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AAAAB35-D730-8871-78A4-CE69E7DFE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336261" y="-1307202"/>
            <a:ext cx="9144000" cy="2387600"/>
          </a:xfrm>
        </p:spPr>
        <p:txBody>
          <a:bodyPr/>
          <a:lstStyle/>
          <a:p>
            <a:r>
              <a:rPr lang="en-US" dirty="0"/>
              <a:t>WSPR Channel MAP</a:t>
            </a:r>
          </a:p>
        </p:txBody>
      </p:sp>
    </p:spTree>
    <p:extLst>
      <p:ext uri="{BB962C8B-B14F-4D97-AF65-F5344CB8AC3E}">
        <p14:creationId xmlns:p14="http://schemas.microsoft.com/office/powerpoint/2010/main" val="7779415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FD603-2133-548C-2C27-2FBF0F91F2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165088" y="1449"/>
            <a:ext cx="7780131" cy="1073427"/>
          </a:xfrm>
        </p:spPr>
        <p:txBody>
          <a:bodyPr>
            <a:normAutofit fontScale="90000"/>
          </a:bodyPr>
          <a:lstStyle/>
          <a:p>
            <a:r>
              <a:rPr lang="en-US" dirty="0"/>
              <a:t>WSPR </a:t>
            </a:r>
            <a:r>
              <a:rPr lang="en-US" dirty="0" err="1"/>
              <a:t>ENcoding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5552BC-E342-4AF3-886A-9307E9D84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3791" y="-1605"/>
            <a:ext cx="6096000" cy="107771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 algn="r">
              <a:buAutoNum type="arabicPeriod"/>
            </a:pPr>
            <a:r>
              <a:rPr lang="en-US" sz="1800" dirty="0"/>
              <a:t>Transmit Regular WSPR message with callsign</a:t>
            </a:r>
            <a:endParaRPr lang="en-US"/>
          </a:p>
          <a:p>
            <a:pPr marL="457200" indent="-457200" algn="r">
              <a:buAutoNum type="arabicPeriod"/>
            </a:pPr>
            <a:r>
              <a:rPr lang="en-US" sz="1800" dirty="0"/>
              <a:t>Channel detected from that timestamp</a:t>
            </a:r>
          </a:p>
          <a:p>
            <a:pPr marL="457200" indent="-457200" algn="r">
              <a:buAutoNum type="arabicPeriod"/>
            </a:pPr>
            <a:r>
              <a:rPr lang="en-US" sz="1800" dirty="0"/>
              <a:t>Telemetry sent at +2 mins using encoding</a:t>
            </a:r>
          </a:p>
          <a:p>
            <a:pPr marL="457200" indent="-457200" algn="r">
              <a:buAutoNum type="arabicPeriod"/>
            </a:pPr>
            <a:r>
              <a:rPr lang="en-US" sz="1800" dirty="0"/>
              <a:t>Data fingerprinted from callsign transmission frequency</a:t>
            </a:r>
          </a:p>
          <a:p>
            <a:pPr marL="457200" indent="-457200" algn="r">
              <a:buAutoNum type="arabicPeriod"/>
            </a:pPr>
            <a:endParaRPr lang="en-US" sz="1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61EEB7-347F-D5A8-4F9F-E24DC7396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16E3-6AE4-4E33-AAE4-3C8CB773FB0E}" type="datetime1"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AED346-2157-32D0-890B-6EDDD2DBB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627283-595E-9EC5-166A-2C66C528F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19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26F82E5-2A8F-7A35-76C3-8F5FD314F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96" y="1074057"/>
            <a:ext cx="6842579" cy="1574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5EF64E-9F04-CB0C-ED99-7AB7BA9DA4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297" y="2647497"/>
            <a:ext cx="5939064" cy="8010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B1CAC4-0815-49DA-DEE2-6A063F075E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7159" y="2520949"/>
            <a:ext cx="4416880" cy="90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598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616C2B5-E84C-CD07-E3F7-65ADAC636C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8043" y="29473"/>
            <a:ext cx="9144000" cy="65080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 dirty="0"/>
              <a:t>What is Pico Ballooning?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0A0A97-4A9F-F373-C6A9-2AB2778AC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6DC44-40AB-43BD-9F9A-C9F63899AA0A}" type="datetime1"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3E03D6-FEEA-1931-1BC8-4466EB6A7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1CD22-7FBD-D5B7-FC96-5D18E518E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2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60CE23-3BE1-1A15-BA9C-23D202A4B53D}"/>
              </a:ext>
            </a:extLst>
          </p:cNvPr>
          <p:cNvSpPr txBox="1"/>
          <p:nvPr/>
        </p:nvSpPr>
        <p:spPr>
          <a:xfrm>
            <a:off x="2516771" y="683006"/>
            <a:ext cx="7393289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ea typeface="+mn-lt"/>
                <a:cs typeface="+mn-lt"/>
              </a:rPr>
              <a:t>Launching very small, lightweight high-altitude balloons 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>
                <a:ea typeface="+mn-lt"/>
                <a:cs typeface="+mn-lt"/>
              </a:rPr>
              <a:t>Typically uses inexpensive foil party balloons 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>
                <a:ea typeface="+mn-lt"/>
                <a:cs typeface="+mn-lt"/>
              </a:rPr>
              <a:t>Carries a tiny solar-powered radio tracker 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>
                <a:ea typeface="+mn-lt"/>
                <a:cs typeface="+mn-lt"/>
              </a:rPr>
              <a:t>Often weighs less than 20 grams 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>
                <a:ea typeface="+mn-lt"/>
                <a:cs typeface="+mn-lt"/>
              </a:rPr>
              <a:t>Flies in the stratosphere, usually around 30,000–45,000 feet 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>
                <a:ea typeface="+mn-lt"/>
                <a:cs typeface="+mn-lt"/>
              </a:rPr>
              <a:t>Transmits position and telemetry using amateur radio 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>
                <a:ea typeface="+mn-lt"/>
                <a:cs typeface="+mn-lt"/>
              </a:rPr>
              <a:t>Can stay airborne for days, weeks, or even months 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>
                <a:ea typeface="+mn-lt"/>
                <a:cs typeface="+mn-lt"/>
              </a:rPr>
              <a:t>With favorable winds, a balloon may circle the globe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>
                <a:ea typeface="+mn-lt"/>
                <a:cs typeface="+mn-lt"/>
              </a:rPr>
              <a:t>Each transmission reports GPS position, altitude, temperature, voltage</a:t>
            </a:r>
            <a:endParaRPr lang="en-US" dirty="0"/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765F4F-B73A-6C68-EBBC-910B899E2268}"/>
              </a:ext>
            </a:extLst>
          </p:cNvPr>
          <p:cNvSpPr txBox="1"/>
          <p:nvPr/>
        </p:nvSpPr>
        <p:spPr>
          <a:xfrm>
            <a:off x="4622380" y="3375471"/>
            <a:ext cx="273312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>
                <a:latin typeface="Oswald SemiBold"/>
              </a:rPr>
              <a:t>WHY?</a:t>
            </a:r>
          </a:p>
        </p:txBody>
      </p:sp>
    </p:spTree>
    <p:extLst>
      <p:ext uri="{BB962C8B-B14F-4D97-AF65-F5344CB8AC3E}">
        <p14:creationId xmlns:p14="http://schemas.microsoft.com/office/powerpoint/2010/main" val="42548170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DFC56-D47B-42C9-7B17-E5AF20D086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50"/>
            <a:ext cx="9132957" cy="968514"/>
          </a:xfrm>
        </p:spPr>
        <p:txBody>
          <a:bodyPr>
            <a:normAutofit fontScale="90000"/>
          </a:bodyPr>
          <a:lstStyle/>
          <a:p>
            <a:r>
              <a:rPr lang="en-US" dirty="0"/>
              <a:t>Other possibilities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F6F036-0481-8609-956E-B692611785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51609" y="973690"/>
            <a:ext cx="9138478" cy="271041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342900" indent="-342900">
              <a:buChar char="•"/>
            </a:pPr>
            <a:r>
              <a:rPr lang="en-US" dirty="0"/>
              <a:t>Add a battery</a:t>
            </a:r>
          </a:p>
          <a:p>
            <a:pPr marL="342900" indent="-342900">
              <a:buChar char="•"/>
            </a:pPr>
            <a:r>
              <a:rPr lang="en-US" dirty="0"/>
              <a:t>Different tracker (integrated RP2040 chip)</a:t>
            </a:r>
          </a:p>
          <a:p>
            <a:pPr marL="342900" indent="-342900">
              <a:buChar char="•"/>
            </a:pPr>
            <a:r>
              <a:rPr lang="en-US" dirty="0"/>
              <a:t>Additional sensers (pressure, radiation, UV, solar,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marL="342900" indent="-342900">
              <a:buChar char="•"/>
            </a:pPr>
            <a:r>
              <a:rPr lang="en-US" dirty="0"/>
              <a:t>Different Digital Modes</a:t>
            </a:r>
          </a:p>
          <a:p>
            <a:pPr marL="342900" indent="-342900">
              <a:buChar char="•"/>
            </a:pPr>
            <a:r>
              <a:rPr lang="en-US" dirty="0"/>
              <a:t>Tiny camera</a:t>
            </a:r>
          </a:p>
          <a:p>
            <a:pPr marL="342900" indent="-342900">
              <a:buChar char="•"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78213C-53AA-8CFB-9B95-18E5E439B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1EEA6-D7F6-47BE-9B1F-19C21EED2433}" type="datetime1"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2BEB32-393C-D6F0-F677-76EFAF2A8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02279-7CEE-519A-6FBF-210B1BBF4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1591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087EA-2755-CE5A-DFDD-A69A0EBCCA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3319"/>
            <a:ext cx="9126682" cy="1054101"/>
          </a:xfrm>
        </p:spPr>
        <p:txBody>
          <a:bodyPr>
            <a:normAutofit fontScale="90000"/>
          </a:bodyPr>
          <a:lstStyle/>
          <a:p>
            <a:r>
              <a:rPr lang="en-US" dirty="0"/>
              <a:t>END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5327B5-7C57-912F-2449-73BFB00A62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6682" y="891743"/>
            <a:ext cx="914400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hlinkClick r:id="rId2"/>
              </a:rPr>
              <a:t>https://aa0o.radio</a:t>
            </a:r>
            <a:endParaRPr lang="en-US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F5F6C5-06B4-B1B9-67EA-A63B61A02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5DF9B-6EEC-49D3-8883-21652B86EB3E}" type="datetime1"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15F492-A1DC-5FB1-14FB-8B5A4BDAA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05808F-57E9-4A7A-F590-67B7DFD28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21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1E79DD-2F27-B2A9-94AF-25431F1B9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2252" y="1331767"/>
            <a:ext cx="3167496" cy="3198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711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9045E-A788-ED86-47AD-478329A28C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3565" y="360363"/>
            <a:ext cx="9127435" cy="1222514"/>
          </a:xfrm>
        </p:spPr>
        <p:txBody>
          <a:bodyPr/>
          <a:lstStyle/>
          <a:p>
            <a:r>
              <a:rPr lang="en-US" dirty="0"/>
              <a:t>Is it legal?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FB0FEE-128C-B92E-50DD-402D216F55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AD1954-983E-E747-E07A-00AB1B197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C62B2-36E9-4ADF-B04E-53032A033F9E}" type="datetime1"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C07959-D15A-4DB9-8DE6-BD96AC8CB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75811F-8497-5163-1BE2-E13B9376C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068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34CAD-264F-650D-CA19-7230641E2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5044" y="1450"/>
            <a:ext cx="9132956" cy="974036"/>
          </a:xfrm>
        </p:spPr>
        <p:txBody>
          <a:bodyPr>
            <a:normAutofit fontScale="90000"/>
          </a:bodyPr>
          <a:lstStyle/>
          <a:p>
            <a:r>
              <a:rPr lang="en-US" dirty="0"/>
              <a:t>How?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DB1745-DD70-CCC8-3174-8F4B492F65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7782" y="758342"/>
            <a:ext cx="9138479" cy="78884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dirty="0">
                <a:ea typeface="+mn-lt"/>
                <a:cs typeface="+mn-lt"/>
              </a:rPr>
              <a:t>https://traquito.github.io/</a:t>
            </a:r>
            <a:endParaRPr lang="en-US" sz="4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18C49-0A97-F331-E478-91B7DE705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E7D89-A156-47B9-8FF6-E7D8880C9CD6}" type="datetime1"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AD1E79-D6ED-E625-F720-9DE0C9D84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CAF21D-5E96-E8A9-EC2D-381A051E7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4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244501-D374-E615-DCDB-C34DF24072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1332" y="164824"/>
            <a:ext cx="2800074" cy="27680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B8F9AB6-2F0F-BFFF-B887-68E77E1585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547" y="1550309"/>
            <a:ext cx="8885208" cy="4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860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6D53E-7F6E-37AB-2894-318F7E87F4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50"/>
            <a:ext cx="9127435" cy="1007166"/>
          </a:xfrm>
        </p:spPr>
        <p:txBody>
          <a:bodyPr>
            <a:normAutofit fontScale="90000"/>
          </a:bodyPr>
          <a:lstStyle/>
          <a:p>
            <a:r>
              <a:rPr lang="en-US" dirty="0"/>
              <a:t>Balloons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E1851-423D-B475-F039-BB03338D7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689A0-C079-4F35-BF90-EC0012050B6B}" type="datetime1"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DCDD62-7E40-A8B5-B9C7-CB4D0411A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140C86-6231-D417-806A-940F6FDF0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4D593F-44DF-5CE5-FF55-99DF5FE626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511" y="358912"/>
            <a:ext cx="3457631" cy="345108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9800EB1-F8F3-C391-2408-68121636D96A}"/>
              </a:ext>
            </a:extLst>
          </p:cNvPr>
          <p:cNvSpPr txBox="1"/>
          <p:nvPr/>
        </p:nvSpPr>
        <p:spPr>
          <a:xfrm>
            <a:off x="3047270" y="2215363"/>
            <a:ext cx="198407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 err="1"/>
              <a:t>PartyWoo</a:t>
            </a:r>
            <a:r>
              <a:rPr lang="en-US" dirty="0"/>
              <a:t> – Amazon 3 for $9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184787-6488-9AC6-A87F-7C6E123609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2403" y="993912"/>
            <a:ext cx="1627194" cy="373821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676FB9D-6941-4890-34CC-57AC65C34E25}"/>
              </a:ext>
            </a:extLst>
          </p:cNvPr>
          <p:cNvSpPr txBox="1"/>
          <p:nvPr/>
        </p:nvSpPr>
        <p:spPr>
          <a:xfrm>
            <a:off x="6908111" y="993495"/>
            <a:ext cx="171090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Yokohama Balloon – Japan</a:t>
            </a:r>
          </a:p>
          <a:p>
            <a:r>
              <a:rPr lang="en-US" dirty="0"/>
              <a:t>10 for $250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1ED67F5-907C-B509-0815-602F75AD49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2185" y="2443783"/>
            <a:ext cx="4099891" cy="197595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69BEC96-84E5-D826-830F-FFA9E9A8736D}"/>
              </a:ext>
            </a:extLst>
          </p:cNvPr>
          <p:cNvSpPr txBox="1"/>
          <p:nvPr/>
        </p:nvSpPr>
        <p:spPr>
          <a:xfrm>
            <a:off x="8788109" y="1800190"/>
            <a:ext cx="307300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dirty="0" err="1"/>
              <a:t>Windreiter</a:t>
            </a:r>
            <a:r>
              <a:rPr lang="en-US" dirty="0"/>
              <a:t> – Germany</a:t>
            </a:r>
            <a:endParaRPr lang="en-US"/>
          </a:p>
          <a:p>
            <a:pPr algn="r"/>
            <a:r>
              <a:rPr lang="en-US" dirty="0"/>
              <a:t>60 euro + shipping</a:t>
            </a:r>
          </a:p>
        </p:txBody>
      </p:sp>
    </p:spTree>
    <p:extLst>
      <p:ext uri="{BB962C8B-B14F-4D97-AF65-F5344CB8AC3E}">
        <p14:creationId xmlns:p14="http://schemas.microsoft.com/office/powerpoint/2010/main" val="67187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3E736-6B8E-15A8-AC7A-B1F5194BE2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1314" y="929"/>
            <a:ext cx="9122434" cy="1093638"/>
          </a:xfrm>
        </p:spPr>
        <p:txBody>
          <a:bodyPr>
            <a:normAutofit fontScale="90000"/>
          </a:bodyPr>
          <a:lstStyle/>
          <a:p>
            <a:r>
              <a:rPr lang="en-US" dirty="0"/>
              <a:t>Balloon gas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0DA9A9-3EF6-43A3-D312-78229114C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C69E6-FEB3-4CB3-BD2E-F5D0564F1A58}" type="datetime1"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4C6852-42DE-C243-F40F-F7994BE2B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5139C3-FAF8-DE80-E15C-3307FA0F6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9BA4BE6-C7C0-0A74-F5B3-E933E042F8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7602" y="-1458"/>
            <a:ext cx="4320659" cy="43563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C39C61D-F82B-46FB-0636-537409057A2E}"/>
              </a:ext>
            </a:extLst>
          </p:cNvPr>
          <p:cNvSpPr txBox="1"/>
          <p:nvPr/>
        </p:nvSpPr>
        <p:spPr>
          <a:xfrm>
            <a:off x="4067126" y="1206864"/>
            <a:ext cx="3076754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Helium – Balloon Time</a:t>
            </a:r>
          </a:p>
          <a:p>
            <a:r>
              <a:rPr lang="en-US" dirty="0"/>
              <a:t>Walmart $60 for 13L</a:t>
            </a:r>
          </a:p>
          <a:p>
            <a:r>
              <a:rPr lang="en-US" dirty="0"/>
              <a:t>Approx 10 launches</a:t>
            </a:r>
          </a:p>
          <a:p>
            <a:r>
              <a:rPr lang="en-US" dirty="0"/>
              <a:t>80%+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DA65E39-4570-BA75-40B2-BB00B77A51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4584" y="1095464"/>
            <a:ext cx="5197416" cy="261277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50826F3-B4EA-ED03-41E7-43342080D625}"/>
              </a:ext>
            </a:extLst>
          </p:cNvPr>
          <p:cNvSpPr txBox="1"/>
          <p:nvPr/>
        </p:nvSpPr>
        <p:spPr>
          <a:xfrm>
            <a:off x="8196135" y="3710191"/>
            <a:ext cx="373811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Hydrogen – more lift, more dangerous, more $</a:t>
            </a:r>
          </a:p>
        </p:txBody>
      </p:sp>
    </p:spTree>
    <p:extLst>
      <p:ext uri="{BB962C8B-B14F-4D97-AF65-F5344CB8AC3E}">
        <p14:creationId xmlns:p14="http://schemas.microsoft.com/office/powerpoint/2010/main" val="216854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BEC38-1A2A-5235-2C53-577A74E959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777435" y="1450"/>
            <a:ext cx="9127435" cy="1034774"/>
          </a:xfrm>
        </p:spPr>
        <p:txBody>
          <a:bodyPr>
            <a:normAutofit fontScale="90000"/>
          </a:bodyPr>
          <a:lstStyle/>
          <a:p>
            <a:r>
              <a:rPr lang="en-US" dirty="0"/>
              <a:t>Tracker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B967C5-77A4-D0E4-003E-2EC67C423F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67043" y="206169"/>
            <a:ext cx="2269436" cy="62319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Traquito</a:t>
            </a:r>
            <a:r>
              <a:rPr lang="en-US" dirty="0"/>
              <a:t> Jetpack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038B4-769F-89F6-311D-665522438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83E51-2D8B-493E-8E77-E856838D3608}" type="datetime1"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6CB23D-B0F1-85CF-9309-63C3A09BB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391BD-B4F6-906C-2F7A-DD361A5C8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7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FD4580-A183-194F-FD9A-677A3F0943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8188" y="-1"/>
            <a:ext cx="4774407" cy="418547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A08C8D4-3B44-D1A9-1282-5791398427AF}"/>
              </a:ext>
            </a:extLst>
          </p:cNvPr>
          <p:cNvSpPr txBox="1"/>
          <p:nvPr/>
        </p:nvSpPr>
        <p:spPr>
          <a:xfrm>
            <a:off x="726369" y="1166337"/>
            <a:ext cx="8422527" cy="42165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800" dirty="0"/>
              <a:t>Order from JLCPCB ~$96 for 10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/>
              <a:t>Provides GPS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sz="2800" dirty="0"/>
              <a:t>Transmitter </a:t>
            </a:r>
            <a:r>
              <a:rPr lang="en-US" sz="2800" dirty="0">
                <a:ea typeface="+mn-lt"/>
                <a:cs typeface="+mn-lt"/>
              </a:rPr>
              <a:t>SI5351A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/>
              <a:t>Solar voltage monitor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/>
              <a:t>Solders onto Raspberry Pi Pico $4</a:t>
            </a:r>
          </a:p>
          <a:p>
            <a:pPr lvl="1">
              <a:buFont typeface="Courier New"/>
              <a:buChar char="o"/>
            </a:pPr>
            <a:r>
              <a:rPr lang="en-US" sz="2000" dirty="0">
                <a:latin typeface="Univers Condensed Light"/>
                <a:ea typeface="Roboto"/>
                <a:cs typeface="Roboto"/>
              </a:rPr>
              <a:t>RP2040 CPU</a:t>
            </a:r>
            <a:endParaRPr lang="en-US" sz="2000">
              <a:latin typeface="Univers Condensed Light"/>
            </a:endParaRPr>
          </a:p>
          <a:p>
            <a:pPr lvl="1">
              <a:buFont typeface="Courier New"/>
              <a:buChar char="o"/>
            </a:pPr>
            <a:r>
              <a:rPr lang="en-US" sz="2000" dirty="0">
                <a:latin typeface="Univers Condensed Light"/>
                <a:ea typeface="Roboto"/>
                <a:cs typeface="Roboto"/>
              </a:rPr>
              <a:t>Flash Memory</a:t>
            </a:r>
            <a:endParaRPr lang="en-US" sz="2000">
              <a:latin typeface="Univers Condensed Light"/>
            </a:endParaRPr>
          </a:p>
          <a:p>
            <a:pPr lvl="1">
              <a:buFont typeface="Courier New"/>
              <a:buChar char="o"/>
            </a:pPr>
            <a:r>
              <a:rPr lang="en-US" sz="2000" dirty="0">
                <a:latin typeface="Univers Condensed Light"/>
                <a:ea typeface="Roboto"/>
                <a:cs typeface="Roboto"/>
              </a:rPr>
              <a:t>Temperature sensor</a:t>
            </a:r>
            <a:endParaRPr lang="en-US" sz="2000">
              <a:latin typeface="Univers Condensed Light"/>
            </a:endParaRPr>
          </a:p>
          <a:p>
            <a:pPr lvl="1">
              <a:buFont typeface="Courier New"/>
              <a:buChar char="o"/>
            </a:pPr>
            <a:r>
              <a:rPr lang="en-US" sz="2000" dirty="0">
                <a:latin typeface="Univers Condensed Light"/>
                <a:ea typeface="Roboto"/>
                <a:cs typeface="Roboto"/>
              </a:rPr>
              <a:t>USB and support for Drag/Drop software upload</a:t>
            </a:r>
          </a:p>
          <a:p>
            <a:pPr>
              <a:buFont typeface="Arial"/>
              <a:buChar char="•"/>
            </a:pPr>
            <a:endParaRPr lang="en-US" sz="2000" dirty="0">
              <a:latin typeface="Univers Condensed Light"/>
              <a:ea typeface="Roboto"/>
              <a:cs typeface="Roboto"/>
            </a:endParaRPr>
          </a:p>
          <a:p>
            <a:pPr marL="742950" lvl="1" indent="-285750">
              <a:buFont typeface="Courier New"/>
              <a:buChar char="o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33579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28B25-6085-6561-2C9A-0F2897AF3A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27913" y="1450"/>
            <a:ext cx="7073348" cy="1089992"/>
          </a:xfrm>
        </p:spPr>
        <p:txBody>
          <a:bodyPr>
            <a:normAutofit fontScale="90000"/>
          </a:bodyPr>
          <a:lstStyle/>
          <a:p>
            <a:r>
              <a:rPr lang="en-US" dirty="0"/>
              <a:t>SOLAR POWER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0D909B-2F10-789B-0CE0-476361E32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F97DD-FCBD-4FB9-A41A-283F298983B2}" type="datetime1"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C9A97F-6E47-C54F-033B-BE6CA6355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8EB5DD-BE02-3180-5B27-BE1D48342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8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660CB0-38E9-AED6-DCA9-C2F552EFB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04169"/>
            <a:ext cx="7172740" cy="21856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E438495-35DA-72C6-6A6C-FE31D92018EF}"/>
              </a:ext>
            </a:extLst>
          </p:cNvPr>
          <p:cNvSpPr txBox="1"/>
          <p:nvPr/>
        </p:nvSpPr>
        <p:spPr>
          <a:xfrm>
            <a:off x="273170" y="2674188"/>
            <a:ext cx="62541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 err="1"/>
              <a:t>Traquito</a:t>
            </a:r>
            <a:r>
              <a:rPr lang="en-US" sz="2400" dirty="0"/>
              <a:t> Solar System </a:t>
            </a:r>
          </a:p>
          <a:p>
            <a:pPr marL="342900" indent="-342900">
              <a:buFont typeface="Calibri"/>
              <a:buChar char="-"/>
            </a:pPr>
            <a:r>
              <a:rPr lang="en-US" sz="2400" dirty="0"/>
              <a:t>Stupidly fragile</a:t>
            </a:r>
          </a:p>
          <a:p>
            <a:pPr marL="342900" indent="-342900">
              <a:buFont typeface="Calibri"/>
              <a:buChar char="-"/>
            </a:pPr>
            <a:r>
              <a:rPr lang="en-US" sz="2400" dirty="0"/>
              <a:t>Around $1</a:t>
            </a:r>
          </a:p>
          <a:p>
            <a:pPr marL="342900" indent="-342900">
              <a:buFont typeface="Calibri"/>
              <a:buChar char="-"/>
            </a:pPr>
            <a:r>
              <a:rPr lang="en-US" sz="2400" dirty="0"/>
              <a:t>Better solar angle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E3F06D7-E4A1-A384-67F4-02D9EEA422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8034" y="1093304"/>
            <a:ext cx="4418627" cy="290995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E659C29-8DB6-FBF9-81B5-D6ED73B84A1A}"/>
              </a:ext>
            </a:extLst>
          </p:cNvPr>
          <p:cNvSpPr txBox="1"/>
          <p:nvPr/>
        </p:nvSpPr>
        <p:spPr>
          <a:xfrm>
            <a:off x="5732085" y="2549897"/>
            <a:ext cx="1926566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2400" dirty="0"/>
              <a:t>Power Film</a:t>
            </a:r>
          </a:p>
          <a:p>
            <a:pPr marL="285750" indent="-285750" algn="r">
              <a:buFont typeface="Calibri"/>
              <a:buChar char="-"/>
            </a:pPr>
            <a:r>
              <a:rPr lang="en-US" sz="2400" dirty="0"/>
              <a:t>Not fragile</a:t>
            </a:r>
          </a:p>
          <a:p>
            <a:pPr marL="285750" indent="-285750" algn="r">
              <a:buFont typeface="Calibri"/>
              <a:buChar char="-"/>
            </a:pPr>
            <a:r>
              <a:rPr lang="en-US" sz="2400" dirty="0"/>
              <a:t>$15</a:t>
            </a:r>
          </a:p>
          <a:p>
            <a:pPr marL="285750" indent="-285750" algn="r">
              <a:buFont typeface="Calibri"/>
              <a:buChar char="-"/>
            </a:pPr>
            <a:r>
              <a:rPr lang="en-US" sz="2400" dirty="0"/>
              <a:t>Less angle</a:t>
            </a:r>
          </a:p>
        </p:txBody>
      </p:sp>
    </p:spTree>
    <p:extLst>
      <p:ext uri="{BB962C8B-B14F-4D97-AF65-F5344CB8AC3E}">
        <p14:creationId xmlns:p14="http://schemas.microsoft.com/office/powerpoint/2010/main" val="145280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46E3B-A83D-F001-F1AD-93507811CD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446131" y="1450"/>
            <a:ext cx="9127435" cy="1095514"/>
          </a:xfrm>
        </p:spPr>
        <p:txBody>
          <a:bodyPr>
            <a:normAutofit fontScale="90000"/>
          </a:bodyPr>
          <a:lstStyle/>
          <a:p>
            <a:r>
              <a:rPr lang="en-US" dirty="0"/>
              <a:t>Antenna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937DE1-9FB7-E412-60CE-F9B8F29FC8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324653" y="984733"/>
            <a:ext cx="9138478" cy="11477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36 AWG Magnet wire</a:t>
            </a:r>
          </a:p>
          <a:p>
            <a:r>
              <a:rPr lang="en-US" dirty="0"/>
              <a:t>199in for 20m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4F5E99-A39D-1E94-9B3A-F279F9616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EAA68-E227-47A9-978C-815F7E09A5E6}" type="datetime1"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67F03A-709A-C36A-7E87-1C9F8CDEE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4E8E38-0A5B-FE47-090B-E2E2EE4E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9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D894DC-D45F-F1B8-1305-27D438DE69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0826" y="165652"/>
            <a:ext cx="4919870" cy="51241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80C716A-0254-9605-DD12-CC55DA2AC9F4}"/>
              </a:ext>
            </a:extLst>
          </p:cNvPr>
          <p:cNvSpPr txBox="1"/>
          <p:nvPr/>
        </p:nvSpPr>
        <p:spPr>
          <a:xfrm>
            <a:off x="4612527" y="177633"/>
            <a:ext cx="219973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dirty="0" err="1"/>
              <a:t>Traquito</a:t>
            </a:r>
            <a:r>
              <a:rPr lang="en-US" dirty="0"/>
              <a:t> </a:t>
            </a:r>
            <a:endParaRPr lang="en-US"/>
          </a:p>
          <a:p>
            <a:pPr algn="r"/>
            <a:r>
              <a:rPr lang="en-US" dirty="0"/>
              <a:t>WIND-O-MATIC 5000</a:t>
            </a:r>
          </a:p>
          <a:p>
            <a:pPr algn="r"/>
            <a:r>
              <a:rPr lang="en-US" dirty="0"/>
              <a:t>Approx $40</a:t>
            </a:r>
          </a:p>
        </p:txBody>
      </p:sp>
    </p:spTree>
    <p:extLst>
      <p:ext uri="{BB962C8B-B14F-4D97-AF65-F5344CB8AC3E}">
        <p14:creationId xmlns:p14="http://schemas.microsoft.com/office/powerpoint/2010/main" val="235938449"/>
      </p:ext>
    </p:extLst>
  </p:cSld>
  <p:clrMapOvr>
    <a:masterClrMapping/>
  </p:clrMapOvr>
</p:sld>
</file>

<file path=ppt/theme/theme1.xml><?xml version="1.0" encoding="utf-8"?>
<a:theme xmlns:a="http://schemas.openxmlformats.org/drawingml/2006/main" name="Orange Experience">
  <a:themeElements>
    <a:clrScheme name="Orange Experience">
      <a:dk1>
        <a:srgbClr val="131313"/>
      </a:dk1>
      <a:lt1>
        <a:sysClr val="window" lastClr="FFFFFF"/>
      </a:lt1>
      <a:dk2>
        <a:srgbClr val="444742"/>
      </a:dk2>
      <a:lt2>
        <a:srgbClr val="EDECE9"/>
      </a:lt2>
      <a:accent1>
        <a:srgbClr val="ED6845"/>
      </a:accent1>
      <a:accent2>
        <a:srgbClr val="F48A56"/>
      </a:accent2>
      <a:accent3>
        <a:srgbClr val="9FA295"/>
      </a:accent3>
      <a:accent4>
        <a:srgbClr val="5B6E74"/>
      </a:accent4>
      <a:accent5>
        <a:srgbClr val="6E7868"/>
      </a:accent5>
      <a:accent6>
        <a:srgbClr val="A1AAAA"/>
      </a:accent6>
      <a:hlink>
        <a:srgbClr val="F05814"/>
      </a:hlink>
      <a:folHlink>
        <a:srgbClr val="E99401"/>
      </a:folHlink>
    </a:clrScheme>
    <a:fontScheme name="Orange Experience">
      <a:majorFont>
        <a:latin typeface="Oswald SemiBold"/>
        <a:ea typeface=""/>
        <a:cs typeface=""/>
      </a:majorFont>
      <a:minorFont>
        <a:latin typeface="Univers Condensed Light"/>
        <a:ea typeface=""/>
        <a:cs typeface=""/>
      </a:minorFont>
    </a:fontScheme>
    <a:fmtScheme name="Orange Experien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range Experience" id="{3FBD020F-64D3-42BF-A2BA-FB7237EC65A2}" vid="{0A40F0BF-A9BE-440A-B017-9F6336E8514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21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Orange Experience</vt:lpstr>
      <vt:lpstr>Pico Balloons</vt:lpstr>
      <vt:lpstr>PowerPoint Presentation</vt:lpstr>
      <vt:lpstr>Is it legal?</vt:lpstr>
      <vt:lpstr>How?</vt:lpstr>
      <vt:lpstr>Balloons</vt:lpstr>
      <vt:lpstr>Balloon gas</vt:lpstr>
      <vt:lpstr>Tracker</vt:lpstr>
      <vt:lpstr>SOLAR POWER</vt:lpstr>
      <vt:lpstr>Antenna</vt:lpstr>
      <vt:lpstr>PowerPoint Presentation</vt:lpstr>
      <vt:lpstr>LAUNCHING</vt:lpstr>
      <vt:lpstr>TRACKING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WSPR Channel MAP</vt:lpstr>
      <vt:lpstr>WSPR ENcoding</vt:lpstr>
      <vt:lpstr>Other possibilities</vt:lpstr>
      <vt:lpstr>END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384</cp:revision>
  <dcterms:created xsi:type="dcterms:W3CDTF">2026-09-01T22:07:55Z</dcterms:created>
  <dcterms:modified xsi:type="dcterms:W3CDTF">2026-09-04T20:07:13Z</dcterms:modified>
</cp:coreProperties>
</file>